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4" r:id="rId4"/>
  </p:sldMasterIdLst>
  <p:notesMasterIdLst>
    <p:notesMasterId r:id="rId45"/>
  </p:notesMasterIdLst>
  <p:handoutMasterIdLst>
    <p:handoutMasterId r:id="rId46"/>
  </p:handoutMasterIdLst>
  <p:sldIdLst>
    <p:sldId id="357" r:id="rId5"/>
    <p:sldId id="302" r:id="rId6"/>
    <p:sldId id="297" r:id="rId7"/>
    <p:sldId id="356" r:id="rId8"/>
    <p:sldId id="341" r:id="rId9"/>
    <p:sldId id="303" r:id="rId10"/>
    <p:sldId id="304" r:id="rId11"/>
    <p:sldId id="305" r:id="rId12"/>
    <p:sldId id="306" r:id="rId13"/>
    <p:sldId id="307" r:id="rId14"/>
    <p:sldId id="308" r:id="rId15"/>
    <p:sldId id="309" r:id="rId16"/>
    <p:sldId id="310" r:id="rId17"/>
    <p:sldId id="311" r:id="rId18"/>
    <p:sldId id="317" r:id="rId19"/>
    <p:sldId id="342" r:id="rId20"/>
    <p:sldId id="355" r:id="rId21"/>
    <p:sldId id="346" r:id="rId22"/>
    <p:sldId id="347" r:id="rId23"/>
    <p:sldId id="318" r:id="rId24"/>
    <p:sldId id="331" r:id="rId25"/>
    <p:sldId id="332" r:id="rId26"/>
    <p:sldId id="343" r:id="rId27"/>
    <p:sldId id="345" r:id="rId28"/>
    <p:sldId id="334" r:id="rId29"/>
    <p:sldId id="333" r:id="rId30"/>
    <p:sldId id="335" r:id="rId31"/>
    <p:sldId id="348" r:id="rId32"/>
    <p:sldId id="336" r:id="rId33"/>
    <p:sldId id="349" r:id="rId34"/>
    <p:sldId id="337" r:id="rId35"/>
    <p:sldId id="338" r:id="rId36"/>
    <p:sldId id="339" r:id="rId37"/>
    <p:sldId id="350" r:id="rId38"/>
    <p:sldId id="354" r:id="rId39"/>
    <p:sldId id="340" r:id="rId40"/>
    <p:sldId id="352" r:id="rId41"/>
    <p:sldId id="351" r:id="rId42"/>
    <p:sldId id="330" r:id="rId43"/>
    <p:sldId id="327" r:id="rId44"/>
  </p:sldIdLst>
  <p:sldSz cx="12192000" cy="6858000"/>
  <p:notesSz cx="7104063" cy="10234613"/>
  <p:defaultTextStyle>
    <a:defPPr>
      <a:defRPr lang="nl-NL"/>
    </a:defPPr>
    <a:lvl1pPr algn="ctr" rtl="0" fontAlgn="base">
      <a:spcBef>
        <a:spcPct val="0"/>
      </a:spcBef>
      <a:spcAft>
        <a:spcPct val="0"/>
      </a:spcAft>
      <a:defRPr kern="1200">
        <a:solidFill>
          <a:schemeClr val="tx1"/>
        </a:solidFill>
        <a:latin typeface="Arial" pitchFamily="-84" charset="0"/>
        <a:ea typeface="ＭＳ Ｐゴシック" pitchFamily="-84" charset="-128"/>
        <a:cs typeface="ＭＳ Ｐゴシック" pitchFamily="-84" charset="-128"/>
      </a:defRPr>
    </a:lvl1pPr>
    <a:lvl2pPr marL="455613" indent="1588" algn="ctr" rtl="0" fontAlgn="base">
      <a:spcBef>
        <a:spcPct val="0"/>
      </a:spcBef>
      <a:spcAft>
        <a:spcPct val="0"/>
      </a:spcAft>
      <a:defRPr kern="1200">
        <a:solidFill>
          <a:schemeClr val="tx1"/>
        </a:solidFill>
        <a:latin typeface="Arial" pitchFamily="-84" charset="0"/>
        <a:ea typeface="ＭＳ Ｐゴシック" pitchFamily="-84" charset="-128"/>
        <a:cs typeface="ＭＳ Ｐゴシック" pitchFamily="-84" charset="-128"/>
      </a:defRPr>
    </a:lvl2pPr>
    <a:lvl3pPr marL="912813" indent="1588" algn="ctr" rtl="0" fontAlgn="base">
      <a:spcBef>
        <a:spcPct val="0"/>
      </a:spcBef>
      <a:spcAft>
        <a:spcPct val="0"/>
      </a:spcAft>
      <a:defRPr kern="1200">
        <a:solidFill>
          <a:schemeClr val="tx1"/>
        </a:solidFill>
        <a:latin typeface="Arial" pitchFamily="-84" charset="0"/>
        <a:ea typeface="ＭＳ Ｐゴシック" pitchFamily="-84" charset="-128"/>
        <a:cs typeface="ＭＳ Ｐゴシック" pitchFamily="-84" charset="-128"/>
      </a:defRPr>
    </a:lvl3pPr>
    <a:lvl4pPr marL="1370013" indent="1588" algn="ctr" rtl="0" fontAlgn="base">
      <a:spcBef>
        <a:spcPct val="0"/>
      </a:spcBef>
      <a:spcAft>
        <a:spcPct val="0"/>
      </a:spcAft>
      <a:defRPr kern="1200">
        <a:solidFill>
          <a:schemeClr val="tx1"/>
        </a:solidFill>
        <a:latin typeface="Arial" pitchFamily="-84" charset="0"/>
        <a:ea typeface="ＭＳ Ｐゴシック" pitchFamily="-84" charset="-128"/>
        <a:cs typeface="ＭＳ Ｐゴシック" pitchFamily="-84" charset="-128"/>
      </a:defRPr>
    </a:lvl4pPr>
    <a:lvl5pPr marL="1827213" indent="1588" algn="ctr" rtl="0" fontAlgn="base">
      <a:spcBef>
        <a:spcPct val="0"/>
      </a:spcBef>
      <a:spcAft>
        <a:spcPct val="0"/>
      </a:spcAft>
      <a:defRPr kern="1200">
        <a:solidFill>
          <a:schemeClr val="tx1"/>
        </a:solidFill>
        <a:latin typeface="Arial" pitchFamily="-84" charset="0"/>
        <a:ea typeface="ＭＳ Ｐゴシック" pitchFamily="-84" charset="-128"/>
        <a:cs typeface="ＭＳ Ｐゴシック" pitchFamily="-84" charset="-128"/>
      </a:defRPr>
    </a:lvl5pPr>
    <a:lvl6pPr marL="2286000" algn="l" defTabSz="457200" rtl="0" eaLnBrk="1" latinLnBrk="0" hangingPunct="1">
      <a:defRPr kern="1200">
        <a:solidFill>
          <a:schemeClr val="tx1"/>
        </a:solidFill>
        <a:latin typeface="Arial" pitchFamily="-84" charset="0"/>
        <a:ea typeface="ＭＳ Ｐゴシック" pitchFamily="-84" charset="-128"/>
        <a:cs typeface="ＭＳ Ｐゴシック" pitchFamily="-84" charset="-128"/>
      </a:defRPr>
    </a:lvl6pPr>
    <a:lvl7pPr marL="2743200" algn="l" defTabSz="457200" rtl="0" eaLnBrk="1" latinLnBrk="0" hangingPunct="1">
      <a:defRPr kern="1200">
        <a:solidFill>
          <a:schemeClr val="tx1"/>
        </a:solidFill>
        <a:latin typeface="Arial" pitchFamily="-84" charset="0"/>
        <a:ea typeface="ＭＳ Ｐゴシック" pitchFamily="-84" charset="-128"/>
        <a:cs typeface="ＭＳ Ｐゴシック" pitchFamily="-84" charset="-128"/>
      </a:defRPr>
    </a:lvl7pPr>
    <a:lvl8pPr marL="3200400" algn="l" defTabSz="457200" rtl="0" eaLnBrk="1" latinLnBrk="0" hangingPunct="1">
      <a:defRPr kern="1200">
        <a:solidFill>
          <a:schemeClr val="tx1"/>
        </a:solidFill>
        <a:latin typeface="Arial" pitchFamily="-84" charset="0"/>
        <a:ea typeface="ＭＳ Ｐゴシック" pitchFamily="-84" charset="-128"/>
        <a:cs typeface="ＭＳ Ｐゴシック" pitchFamily="-84" charset="-128"/>
      </a:defRPr>
    </a:lvl8pPr>
    <a:lvl9pPr marL="3657600" algn="l" defTabSz="457200" rtl="0" eaLnBrk="1" latinLnBrk="0" hangingPunct="1">
      <a:defRPr kern="1200">
        <a:solidFill>
          <a:schemeClr val="tx1"/>
        </a:solidFill>
        <a:latin typeface="Arial" pitchFamily="-84" charset="0"/>
        <a:ea typeface="ＭＳ Ｐゴシック" pitchFamily="-84" charset="-128"/>
        <a:cs typeface="ＭＳ Ｐゴシック" pitchFamily="-84"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BFBFBF"/>
    <a:srgbClr val="A6A6A6"/>
    <a:srgbClr val="41AD49"/>
    <a:srgbClr val="F1CB00"/>
    <a:srgbClr val="F78E1E"/>
    <a:srgbClr val="D223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86856" autoAdjust="0"/>
  </p:normalViewPr>
  <p:slideViewPr>
    <p:cSldViewPr snapToGrid="0">
      <p:cViewPr varScale="1">
        <p:scale>
          <a:sx n="70" d="100"/>
          <a:sy n="70" d="100"/>
        </p:scale>
        <p:origin x="1344" y="5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11" d="100"/>
          <a:sy n="111" d="100"/>
        </p:scale>
        <p:origin x="-4280" y="-104"/>
      </p:cViewPr>
      <p:guideLst>
        <p:guide orient="horz" pos="3223"/>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79202" cy="510667"/>
          </a:xfrm>
          <a:prstGeom prst="rect">
            <a:avLst/>
          </a:prstGeom>
          <a:noFill/>
          <a:ln w="9525">
            <a:noFill/>
            <a:miter lim="800000"/>
            <a:headEnd/>
            <a:tailEnd/>
          </a:ln>
        </p:spPr>
        <p:txBody>
          <a:bodyPr vert="horz" wrap="square" lIns="100208" tIns="50105" rIns="100208" bIns="50105" numCol="1" anchor="t" anchorCtr="0" compatLnSpc="1">
            <a:prstTxWarp prst="textNoShape">
              <a:avLst/>
            </a:prstTxWarp>
          </a:bodyPr>
          <a:lstStyle>
            <a:lvl1pPr algn="l" defTabSz="1002269">
              <a:defRPr sz="1300">
                <a:latin typeface="Calibri" pitchFamily="-84" charset="0"/>
                <a:ea typeface="Arial" pitchFamily="-84" charset="0"/>
                <a:cs typeface="Arial" pitchFamily="-84" charset="0"/>
              </a:defRPr>
            </a:lvl1pPr>
          </a:lstStyle>
          <a:p>
            <a:pPr>
              <a:defRPr/>
            </a:pPr>
            <a:endParaRPr lang="en-US"/>
          </a:p>
        </p:txBody>
      </p:sp>
      <p:sp>
        <p:nvSpPr>
          <p:cNvPr id="3" name="Date Placeholder 2"/>
          <p:cNvSpPr>
            <a:spLocks noGrp="1"/>
          </p:cNvSpPr>
          <p:nvPr>
            <p:ph type="dt" sz="quarter" idx="1"/>
          </p:nvPr>
        </p:nvSpPr>
        <p:spPr bwMode="auto">
          <a:xfrm>
            <a:off x="3009522" y="9723946"/>
            <a:ext cx="1085020" cy="510667"/>
          </a:xfrm>
          <a:prstGeom prst="rect">
            <a:avLst/>
          </a:prstGeom>
          <a:noFill/>
          <a:ln w="9525">
            <a:noFill/>
            <a:miter lim="800000"/>
            <a:headEnd/>
            <a:tailEnd/>
          </a:ln>
        </p:spPr>
        <p:txBody>
          <a:bodyPr vert="horz" wrap="square" lIns="100208" tIns="50105" rIns="100208" bIns="50105" numCol="1" anchor="b" anchorCtr="0" compatLnSpc="1">
            <a:prstTxWarp prst="textNoShape">
              <a:avLst/>
            </a:prstTxWarp>
          </a:bodyPr>
          <a:lstStyle>
            <a:lvl1pPr defTabSz="1002269">
              <a:defRPr sz="1300">
                <a:latin typeface="Calibri" pitchFamily="-84" charset="0"/>
              </a:defRPr>
            </a:lvl1pPr>
          </a:lstStyle>
          <a:p>
            <a:pPr>
              <a:defRPr/>
            </a:pPr>
            <a:fld id="{C382D583-7DA7-8046-BD5E-320EF7884015}" type="datetime1">
              <a:rPr lang="nl-NL"/>
              <a:pPr>
                <a:defRPr/>
              </a:pPr>
              <a:t>20-12-2015</a:t>
            </a:fld>
            <a:endParaRPr lang="nl-NL"/>
          </a:p>
        </p:txBody>
      </p:sp>
      <p:sp>
        <p:nvSpPr>
          <p:cNvPr id="4" name="Footer Placeholder 3"/>
          <p:cNvSpPr>
            <a:spLocks noGrp="1"/>
          </p:cNvSpPr>
          <p:nvPr>
            <p:ph type="ftr" sz="quarter" idx="2"/>
          </p:nvPr>
        </p:nvSpPr>
        <p:spPr bwMode="auto">
          <a:xfrm>
            <a:off x="0" y="9722309"/>
            <a:ext cx="3079202" cy="510667"/>
          </a:xfrm>
          <a:prstGeom prst="rect">
            <a:avLst/>
          </a:prstGeom>
          <a:noFill/>
          <a:ln w="9525">
            <a:noFill/>
            <a:miter lim="800000"/>
            <a:headEnd/>
            <a:tailEnd/>
          </a:ln>
        </p:spPr>
        <p:txBody>
          <a:bodyPr vert="horz" wrap="square" lIns="100208" tIns="50105" rIns="100208" bIns="50105" numCol="1" anchor="b" anchorCtr="0" compatLnSpc="1">
            <a:prstTxWarp prst="textNoShape">
              <a:avLst/>
            </a:prstTxWarp>
          </a:bodyPr>
          <a:lstStyle>
            <a:lvl1pPr algn="l" defTabSz="1002269">
              <a:defRPr sz="1300">
                <a:latin typeface="Calibri" pitchFamily="-84" charset="0"/>
                <a:ea typeface="Arial" pitchFamily="-84" charset="0"/>
                <a:cs typeface="Arial" pitchFamily="-84" charset="0"/>
              </a:defRPr>
            </a:lvl1pPr>
          </a:lstStyle>
          <a:p>
            <a:pPr>
              <a:defRPr/>
            </a:pPr>
            <a:endParaRPr lang="en-US"/>
          </a:p>
        </p:txBody>
      </p:sp>
      <p:sp>
        <p:nvSpPr>
          <p:cNvPr id="5" name="Slide Number Placeholder 4"/>
          <p:cNvSpPr>
            <a:spLocks noGrp="1"/>
          </p:cNvSpPr>
          <p:nvPr>
            <p:ph type="sldNum" sz="quarter" idx="3"/>
          </p:nvPr>
        </p:nvSpPr>
        <p:spPr bwMode="auto">
          <a:xfrm>
            <a:off x="4023203" y="9722309"/>
            <a:ext cx="3079202" cy="510667"/>
          </a:xfrm>
          <a:prstGeom prst="rect">
            <a:avLst/>
          </a:prstGeom>
          <a:noFill/>
          <a:ln w="9525">
            <a:noFill/>
            <a:miter lim="800000"/>
            <a:headEnd/>
            <a:tailEnd/>
          </a:ln>
        </p:spPr>
        <p:txBody>
          <a:bodyPr vert="horz" wrap="square" lIns="100208" tIns="50105" rIns="100208" bIns="50105" numCol="1" anchor="b" anchorCtr="0" compatLnSpc="1">
            <a:prstTxWarp prst="textNoShape">
              <a:avLst/>
            </a:prstTxWarp>
          </a:bodyPr>
          <a:lstStyle>
            <a:lvl1pPr algn="r" defTabSz="1002269">
              <a:defRPr sz="1300">
                <a:latin typeface="Calibri" pitchFamily="-84" charset="0"/>
              </a:defRPr>
            </a:lvl1pPr>
          </a:lstStyle>
          <a:p>
            <a:pPr>
              <a:defRPr/>
            </a:pPr>
            <a:fld id="{364394A6-E7BE-B142-83E7-39CFDC1263BF}" type="slidenum">
              <a:rPr lang="nl-NL"/>
              <a:pPr>
                <a:defRPr/>
              </a:pPr>
              <a:t>‹#›</a:t>
            </a:fld>
            <a:endParaRPr lang="nl-NL"/>
          </a:p>
        </p:txBody>
      </p:sp>
      <p:pic>
        <p:nvPicPr>
          <p:cNvPr id="12294" name="Picture 51" descr="high_fc_quintlogo.jpg"/>
          <p:cNvPicPr>
            <a:picLocks noChangeAspect="1"/>
          </p:cNvPicPr>
          <p:nvPr/>
        </p:nvPicPr>
        <p:blipFill>
          <a:blip r:embed="rId2"/>
          <a:srcRect/>
          <a:stretch>
            <a:fillRect/>
          </a:stretch>
        </p:blipFill>
        <p:spPr bwMode="auto">
          <a:xfrm>
            <a:off x="6226425" y="142399"/>
            <a:ext cx="706756" cy="721807"/>
          </a:xfrm>
          <a:prstGeom prst="rect">
            <a:avLst/>
          </a:prstGeom>
          <a:noFill/>
          <a:ln w="9525">
            <a:noFill/>
            <a:miter lim="800000"/>
            <a:headEnd/>
            <a:tailEnd/>
          </a:ln>
        </p:spPr>
      </p:pic>
    </p:spTree>
    <p:extLst>
      <p:ext uri="{BB962C8B-B14F-4D97-AF65-F5344CB8AC3E}">
        <p14:creationId xmlns:p14="http://schemas.microsoft.com/office/powerpoint/2010/main" val="3902205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79202" cy="510667"/>
          </a:xfrm>
          <a:prstGeom prst="rect">
            <a:avLst/>
          </a:prstGeom>
          <a:noFill/>
          <a:ln w="9525">
            <a:noFill/>
            <a:miter lim="800000"/>
            <a:headEnd/>
            <a:tailEnd/>
          </a:ln>
        </p:spPr>
        <p:txBody>
          <a:bodyPr vert="horz" wrap="square" lIns="100208" tIns="50105" rIns="100208" bIns="50105" numCol="1" anchor="t" anchorCtr="0" compatLnSpc="1">
            <a:prstTxWarp prst="textNoShape">
              <a:avLst/>
            </a:prstTxWarp>
          </a:bodyPr>
          <a:lstStyle>
            <a:lvl1pPr algn="l" defTabSz="1002269">
              <a:defRPr sz="1300">
                <a:latin typeface="Calibri" pitchFamily="-84" charset="0"/>
                <a:ea typeface="Arial" pitchFamily="-84" charset="0"/>
                <a:cs typeface="Arial" pitchFamily="-84" charset="0"/>
              </a:defRPr>
            </a:lvl1pPr>
          </a:lstStyle>
          <a:p>
            <a:pPr>
              <a:defRPr/>
            </a:pPr>
            <a:endParaRPr lang="en-US"/>
          </a:p>
        </p:txBody>
      </p:sp>
      <p:sp>
        <p:nvSpPr>
          <p:cNvPr id="3" name="Date Placeholder 2"/>
          <p:cNvSpPr>
            <a:spLocks noGrp="1"/>
          </p:cNvSpPr>
          <p:nvPr>
            <p:ph type="dt" idx="1"/>
          </p:nvPr>
        </p:nvSpPr>
        <p:spPr bwMode="auto">
          <a:xfrm>
            <a:off x="4023203" y="0"/>
            <a:ext cx="3079202" cy="510667"/>
          </a:xfrm>
          <a:prstGeom prst="rect">
            <a:avLst/>
          </a:prstGeom>
          <a:noFill/>
          <a:ln w="9525">
            <a:noFill/>
            <a:miter lim="800000"/>
            <a:headEnd/>
            <a:tailEnd/>
          </a:ln>
        </p:spPr>
        <p:txBody>
          <a:bodyPr vert="horz" wrap="square" lIns="100208" tIns="50105" rIns="100208" bIns="50105" numCol="1" anchor="t" anchorCtr="0" compatLnSpc="1">
            <a:prstTxWarp prst="textNoShape">
              <a:avLst/>
            </a:prstTxWarp>
          </a:bodyPr>
          <a:lstStyle>
            <a:lvl1pPr algn="r" defTabSz="1002269">
              <a:defRPr sz="1300">
                <a:latin typeface="Calibri" pitchFamily="-84" charset="0"/>
              </a:defRPr>
            </a:lvl1pPr>
          </a:lstStyle>
          <a:p>
            <a:pPr>
              <a:defRPr/>
            </a:pPr>
            <a:fld id="{30A8DF21-C021-A74D-BDD2-E4FE6E5B3368}" type="datetime1">
              <a:rPr lang="nl-NL"/>
              <a:pPr>
                <a:defRPr/>
              </a:pPr>
              <a:t>20-12-2015</a:t>
            </a:fld>
            <a:endParaRPr lang="nl-NL"/>
          </a:p>
        </p:txBody>
      </p:sp>
      <p:sp>
        <p:nvSpPr>
          <p:cNvPr id="4" name="Slide Image Placeholder 3"/>
          <p:cNvSpPr>
            <a:spLocks noGrp="1" noRot="1" noChangeAspect="1"/>
          </p:cNvSpPr>
          <p:nvPr>
            <p:ph type="sldImg" idx="2"/>
          </p:nvPr>
        </p:nvSpPr>
        <p:spPr>
          <a:xfrm>
            <a:off x="142875" y="768350"/>
            <a:ext cx="6819900" cy="3836988"/>
          </a:xfrm>
          <a:prstGeom prst="rect">
            <a:avLst/>
          </a:prstGeom>
          <a:noFill/>
          <a:ln w="12700">
            <a:solidFill>
              <a:prstClr val="black"/>
            </a:solidFill>
          </a:ln>
        </p:spPr>
        <p:txBody>
          <a:bodyPr vert="horz" wrap="square" lIns="94796" tIns="47398" rIns="94796" bIns="47398"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bwMode="auto">
          <a:xfrm>
            <a:off x="710075" y="4861155"/>
            <a:ext cx="5683914" cy="4605821"/>
          </a:xfrm>
          <a:prstGeom prst="rect">
            <a:avLst/>
          </a:prstGeom>
          <a:noFill/>
          <a:ln w="9525">
            <a:noFill/>
            <a:miter lim="800000"/>
            <a:headEnd/>
            <a:tailEnd/>
          </a:ln>
        </p:spPr>
        <p:txBody>
          <a:bodyPr vert="horz" wrap="square" lIns="100208" tIns="50105" rIns="100208" bIns="5010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NL" noProof="0"/>
          </a:p>
        </p:txBody>
      </p:sp>
      <p:sp>
        <p:nvSpPr>
          <p:cNvPr id="6" name="Footer Placeholder 5"/>
          <p:cNvSpPr>
            <a:spLocks noGrp="1"/>
          </p:cNvSpPr>
          <p:nvPr>
            <p:ph type="ftr" sz="quarter" idx="4"/>
          </p:nvPr>
        </p:nvSpPr>
        <p:spPr bwMode="auto">
          <a:xfrm>
            <a:off x="0" y="9722309"/>
            <a:ext cx="3079202" cy="510667"/>
          </a:xfrm>
          <a:prstGeom prst="rect">
            <a:avLst/>
          </a:prstGeom>
          <a:noFill/>
          <a:ln w="9525">
            <a:noFill/>
            <a:miter lim="800000"/>
            <a:headEnd/>
            <a:tailEnd/>
          </a:ln>
        </p:spPr>
        <p:txBody>
          <a:bodyPr vert="horz" wrap="square" lIns="100208" tIns="50105" rIns="100208" bIns="50105" numCol="1" anchor="b" anchorCtr="0" compatLnSpc="1">
            <a:prstTxWarp prst="textNoShape">
              <a:avLst/>
            </a:prstTxWarp>
          </a:bodyPr>
          <a:lstStyle>
            <a:lvl1pPr algn="l" defTabSz="1002269">
              <a:defRPr sz="1300">
                <a:latin typeface="Calibri" pitchFamily="-84" charset="0"/>
                <a:ea typeface="Arial" pitchFamily="-84" charset="0"/>
                <a:cs typeface="Arial" pitchFamily="-84" charset="0"/>
              </a:defRPr>
            </a:lvl1pPr>
          </a:lstStyle>
          <a:p>
            <a:pPr>
              <a:defRPr/>
            </a:pPr>
            <a:endParaRPr lang="en-US"/>
          </a:p>
        </p:txBody>
      </p:sp>
      <p:sp>
        <p:nvSpPr>
          <p:cNvPr id="7" name="Slide Number Placeholder 6"/>
          <p:cNvSpPr>
            <a:spLocks noGrp="1"/>
          </p:cNvSpPr>
          <p:nvPr>
            <p:ph type="sldNum" sz="quarter" idx="5"/>
          </p:nvPr>
        </p:nvSpPr>
        <p:spPr bwMode="auto">
          <a:xfrm>
            <a:off x="4023203" y="9722309"/>
            <a:ext cx="3079202" cy="510667"/>
          </a:xfrm>
          <a:prstGeom prst="rect">
            <a:avLst/>
          </a:prstGeom>
          <a:noFill/>
          <a:ln w="9525">
            <a:noFill/>
            <a:miter lim="800000"/>
            <a:headEnd/>
            <a:tailEnd/>
          </a:ln>
        </p:spPr>
        <p:txBody>
          <a:bodyPr vert="horz" wrap="square" lIns="100208" tIns="50105" rIns="100208" bIns="50105" numCol="1" anchor="b" anchorCtr="0" compatLnSpc="1">
            <a:prstTxWarp prst="textNoShape">
              <a:avLst/>
            </a:prstTxWarp>
          </a:bodyPr>
          <a:lstStyle>
            <a:lvl1pPr algn="r" defTabSz="1002269">
              <a:defRPr sz="1300">
                <a:latin typeface="Calibri" pitchFamily="-84" charset="0"/>
              </a:defRPr>
            </a:lvl1pPr>
          </a:lstStyle>
          <a:p>
            <a:pPr>
              <a:defRPr/>
            </a:pPr>
            <a:fld id="{B9AE1CC8-FBB3-3644-B32D-A3F1E805ED03}" type="slidenum">
              <a:rPr lang="nl-NL"/>
              <a:pPr>
                <a:defRPr/>
              </a:pPr>
              <a:t>‹#›</a:t>
            </a:fld>
            <a:endParaRPr lang="nl-NL"/>
          </a:p>
        </p:txBody>
      </p:sp>
    </p:spTree>
    <p:extLst>
      <p:ext uri="{BB962C8B-B14F-4D97-AF65-F5344CB8AC3E}">
        <p14:creationId xmlns:p14="http://schemas.microsoft.com/office/powerpoint/2010/main" val="16855292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chemeClr val="accent1"/>
      </a:buClr>
      <a:buFont typeface="Wingdings" pitchFamily="-84" charset="2"/>
      <a:buChar char="§"/>
      <a:defRPr sz="1300" kern="1200">
        <a:solidFill>
          <a:schemeClr val="tx1"/>
        </a:solidFill>
        <a:latin typeface="+mn-lt"/>
        <a:ea typeface="ＭＳ Ｐゴシック" charset="-128"/>
        <a:cs typeface="ＭＳ Ｐゴシック" charset="-128"/>
      </a:defRPr>
    </a:lvl1pPr>
    <a:lvl2pPr marL="455613" algn="l" rtl="0" eaLnBrk="0" fontAlgn="base" hangingPunct="0">
      <a:spcBef>
        <a:spcPct val="30000"/>
      </a:spcBef>
      <a:spcAft>
        <a:spcPct val="0"/>
      </a:spcAft>
      <a:buClr>
        <a:schemeClr val="accent1"/>
      </a:buClr>
      <a:buFont typeface="Wingdings" pitchFamily="-84" charset="2"/>
      <a:buChar char="§"/>
      <a:defRPr sz="1300" kern="1200">
        <a:solidFill>
          <a:schemeClr val="tx1"/>
        </a:solidFill>
        <a:latin typeface="+mn-lt"/>
        <a:ea typeface="ＭＳ Ｐゴシック" pitchFamily="-111" charset="-128"/>
        <a:cs typeface="+mn-cs"/>
      </a:defRPr>
    </a:lvl2pPr>
    <a:lvl3pPr marL="912813" algn="l" rtl="0" eaLnBrk="0" fontAlgn="base" hangingPunct="0">
      <a:spcBef>
        <a:spcPct val="30000"/>
      </a:spcBef>
      <a:spcAft>
        <a:spcPct val="0"/>
      </a:spcAft>
      <a:buClr>
        <a:schemeClr val="accent1"/>
      </a:buClr>
      <a:buFont typeface="Wingdings" pitchFamily="-84" charset="2"/>
      <a:buChar char="§"/>
      <a:defRPr sz="1300" kern="1200">
        <a:solidFill>
          <a:schemeClr val="tx1"/>
        </a:solidFill>
        <a:latin typeface="+mn-lt"/>
        <a:ea typeface="ＭＳ Ｐゴシック" pitchFamily="-111" charset="-128"/>
        <a:cs typeface="+mn-cs"/>
      </a:defRPr>
    </a:lvl3pPr>
    <a:lvl4pPr marL="1370013" algn="l" rtl="0" eaLnBrk="0" fontAlgn="base" hangingPunct="0">
      <a:spcBef>
        <a:spcPct val="30000"/>
      </a:spcBef>
      <a:spcAft>
        <a:spcPct val="0"/>
      </a:spcAft>
      <a:buClr>
        <a:schemeClr val="accent1"/>
      </a:buClr>
      <a:buFont typeface="Wingdings" pitchFamily="-84" charset="2"/>
      <a:buChar char="§"/>
      <a:defRPr sz="1300" kern="1200">
        <a:solidFill>
          <a:schemeClr val="tx1"/>
        </a:solidFill>
        <a:latin typeface="+mn-lt"/>
        <a:ea typeface="ＭＳ Ｐゴシック" pitchFamily="-111" charset="-128"/>
        <a:cs typeface="+mn-cs"/>
      </a:defRPr>
    </a:lvl4pPr>
    <a:lvl5pPr marL="1827213" algn="l" rtl="0" eaLnBrk="0" fontAlgn="base" hangingPunct="0">
      <a:spcBef>
        <a:spcPct val="30000"/>
      </a:spcBef>
      <a:spcAft>
        <a:spcPct val="0"/>
      </a:spcAft>
      <a:buClr>
        <a:schemeClr val="accent1"/>
      </a:buClr>
      <a:buFont typeface="Wingdings" pitchFamily="-84" charset="2"/>
      <a:buChar char="§"/>
      <a:defRPr sz="1300" kern="1200">
        <a:solidFill>
          <a:schemeClr val="tx1"/>
        </a:solidFill>
        <a:latin typeface="+mn-lt"/>
        <a:ea typeface="ＭＳ Ｐゴシック" pitchFamily="-111" charset="-128"/>
        <a:cs typeface="+mn-cs"/>
      </a:defRPr>
    </a:lvl5pPr>
    <a:lvl6pPr marL="2284649" algn="l" defTabSz="913859" rtl="0" eaLnBrk="1" latinLnBrk="0" hangingPunct="1">
      <a:defRPr sz="1300" kern="1200">
        <a:solidFill>
          <a:schemeClr val="tx1"/>
        </a:solidFill>
        <a:latin typeface="+mn-lt"/>
        <a:ea typeface="+mn-ea"/>
        <a:cs typeface="+mn-cs"/>
      </a:defRPr>
    </a:lvl6pPr>
    <a:lvl7pPr marL="2741578" algn="l" defTabSz="913859" rtl="0" eaLnBrk="1" latinLnBrk="0" hangingPunct="1">
      <a:defRPr sz="1300" kern="1200">
        <a:solidFill>
          <a:schemeClr val="tx1"/>
        </a:solidFill>
        <a:latin typeface="+mn-lt"/>
        <a:ea typeface="+mn-ea"/>
        <a:cs typeface="+mn-cs"/>
      </a:defRPr>
    </a:lvl7pPr>
    <a:lvl8pPr marL="3198510" algn="l" defTabSz="913859" rtl="0" eaLnBrk="1" latinLnBrk="0" hangingPunct="1">
      <a:defRPr sz="1300" kern="1200">
        <a:solidFill>
          <a:schemeClr val="tx1"/>
        </a:solidFill>
        <a:latin typeface="+mn-lt"/>
        <a:ea typeface="+mn-ea"/>
        <a:cs typeface="+mn-cs"/>
      </a:defRPr>
    </a:lvl8pPr>
    <a:lvl9pPr marL="3655441" algn="l" defTabSz="91385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9900" cy="3836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9AE1CC8-FBB3-3644-B32D-A3F1E805ED03}" type="slidenum">
              <a:rPr lang="nl-NL" smtClean="0"/>
              <a:pPr>
                <a:defRPr/>
              </a:pPr>
              <a:t>2</a:t>
            </a:fld>
            <a:endParaRPr lang="nl-NL"/>
          </a:p>
        </p:txBody>
      </p:sp>
    </p:spTree>
    <p:extLst>
      <p:ext uri="{BB962C8B-B14F-4D97-AF65-F5344CB8AC3E}">
        <p14:creationId xmlns:p14="http://schemas.microsoft.com/office/powerpoint/2010/main" val="1035137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577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B2AC5A86-0E84-46C2-BF16-E1BF7FE05E11}" type="slidenum">
              <a:rPr lang="en-US" altLang="en-US" sz="1300">
                <a:latin typeface="Arial" panose="020B0604020202020204" pitchFamily="34" charset="0"/>
              </a:rPr>
              <a:pPr>
                <a:spcBef>
                  <a:spcPct val="0"/>
                </a:spcBef>
                <a:buClrTx/>
                <a:buFontTx/>
                <a:buNone/>
              </a:pPr>
              <a:t>13</a:t>
            </a:fld>
            <a:endParaRPr lang="en-US" altLang="en-US" sz="1300">
              <a:latin typeface="Arial" panose="020B0604020202020204" pitchFamily="34" charset="0"/>
            </a:endParaRPr>
          </a:p>
        </p:txBody>
      </p:sp>
    </p:spTree>
    <p:extLst>
      <p:ext uri="{BB962C8B-B14F-4D97-AF65-F5344CB8AC3E}">
        <p14:creationId xmlns:p14="http://schemas.microsoft.com/office/powerpoint/2010/main" val="2128409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617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94F4AB91-16C4-4901-9684-866DD23FC4FC}" type="slidenum">
              <a:rPr lang="en-US" altLang="en-US" sz="1300">
                <a:latin typeface="Arial" panose="020B0604020202020204" pitchFamily="34" charset="0"/>
              </a:rPr>
              <a:pPr>
                <a:spcBef>
                  <a:spcPct val="0"/>
                </a:spcBef>
                <a:buClrTx/>
                <a:buFontTx/>
                <a:buNone/>
              </a:pPr>
              <a:t>14</a:t>
            </a:fld>
            <a:endParaRPr lang="en-US" altLang="en-US" sz="1300">
              <a:latin typeface="Arial" panose="020B0604020202020204" pitchFamily="34" charset="0"/>
            </a:endParaRPr>
          </a:p>
        </p:txBody>
      </p:sp>
    </p:spTree>
    <p:extLst>
      <p:ext uri="{BB962C8B-B14F-4D97-AF65-F5344CB8AC3E}">
        <p14:creationId xmlns:p14="http://schemas.microsoft.com/office/powerpoint/2010/main" val="141978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9AE1CC8-FBB3-3644-B32D-A3F1E805ED03}" type="slidenum">
              <a:rPr lang="nl-NL" smtClean="0"/>
              <a:pPr>
                <a:defRPr/>
              </a:pPr>
              <a:t>15</a:t>
            </a:fld>
            <a:endParaRPr lang="nl-NL"/>
          </a:p>
        </p:txBody>
      </p:sp>
    </p:spTree>
    <p:extLst>
      <p:ext uri="{BB962C8B-B14F-4D97-AF65-F5344CB8AC3E}">
        <p14:creationId xmlns:p14="http://schemas.microsoft.com/office/powerpoint/2010/main" val="423155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6589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4A3CAE8D-8A2E-4EF8-9250-20B07ABE6488}" type="slidenum">
              <a:rPr lang="en-US" altLang="en-US" sz="1300">
                <a:latin typeface="Arial" panose="020B0604020202020204" pitchFamily="34" charset="0"/>
              </a:rPr>
              <a:pPr>
                <a:spcBef>
                  <a:spcPct val="0"/>
                </a:spcBef>
                <a:buClrTx/>
                <a:buFontTx/>
                <a:buNone/>
              </a:pPr>
              <a:t>20</a:t>
            </a:fld>
            <a:endParaRPr lang="en-US" altLang="en-US" sz="1300">
              <a:latin typeface="Arial" panose="020B0604020202020204" pitchFamily="34" charset="0"/>
            </a:endParaRPr>
          </a:p>
        </p:txBody>
      </p:sp>
    </p:spTree>
    <p:extLst>
      <p:ext uri="{BB962C8B-B14F-4D97-AF65-F5344CB8AC3E}">
        <p14:creationId xmlns:p14="http://schemas.microsoft.com/office/powerpoint/2010/main" val="2964988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9AE1CC8-FBB3-3644-B32D-A3F1E805ED03}" type="slidenum">
              <a:rPr lang="nl-NL" smtClean="0"/>
              <a:pPr>
                <a:defRPr/>
              </a:pPr>
              <a:t>39</a:t>
            </a:fld>
            <a:endParaRPr lang="nl-NL"/>
          </a:p>
        </p:txBody>
      </p:sp>
    </p:spTree>
    <p:extLst>
      <p:ext uri="{BB962C8B-B14F-4D97-AF65-F5344CB8AC3E}">
        <p14:creationId xmlns:p14="http://schemas.microsoft.com/office/powerpoint/2010/main" val="1776245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Slide Image Placeholder 1"/>
          <p:cNvSpPr>
            <a:spLocks noGrp="1" noRot="1" noChangeAspect="1" noTextEdit="1"/>
          </p:cNvSpPr>
          <p:nvPr>
            <p:ph type="sldImg"/>
          </p:nvPr>
        </p:nvSpPr>
        <p:spPr>
          <a:ln/>
        </p:spPr>
      </p:sp>
      <p:sp>
        <p:nvSpPr>
          <p:cNvPr id="880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88064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95AB765A-4CB4-40FA-8D95-542C5D24E135}" type="slidenum">
              <a:rPr lang="en-US" altLang="en-US" sz="1300">
                <a:latin typeface="Arial" panose="020B0604020202020204" pitchFamily="34" charset="0"/>
              </a:rPr>
              <a:pPr>
                <a:spcBef>
                  <a:spcPct val="0"/>
                </a:spcBef>
                <a:buClrTx/>
                <a:buFontTx/>
                <a:buNone/>
              </a:pPr>
              <a:t>40</a:t>
            </a:fld>
            <a:endParaRPr lang="en-US" altLang="en-US" sz="1300">
              <a:latin typeface="Arial" panose="020B0604020202020204" pitchFamily="34" charset="0"/>
            </a:endParaRPr>
          </a:p>
        </p:txBody>
      </p:sp>
    </p:spTree>
    <p:extLst>
      <p:ext uri="{BB962C8B-B14F-4D97-AF65-F5344CB8AC3E}">
        <p14:creationId xmlns:p14="http://schemas.microsoft.com/office/powerpoint/2010/main" val="3832043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9900" cy="3836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9AE1CC8-FBB3-3644-B32D-A3F1E805ED03}" type="slidenum">
              <a:rPr lang="nl-NL" smtClean="0"/>
              <a:pPr>
                <a:defRPr/>
              </a:pPr>
              <a:t>3</a:t>
            </a:fld>
            <a:endParaRPr lang="nl-NL"/>
          </a:p>
        </p:txBody>
      </p:sp>
    </p:spTree>
    <p:extLst>
      <p:ext uri="{BB962C8B-B14F-4D97-AF65-F5344CB8AC3E}">
        <p14:creationId xmlns:p14="http://schemas.microsoft.com/office/powerpoint/2010/main" val="4051896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9900" cy="38369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9AE1CC8-FBB3-3644-B32D-A3F1E805ED03}" type="slidenum">
              <a:rPr lang="nl-NL" smtClean="0"/>
              <a:pPr>
                <a:defRPr/>
              </a:pPr>
              <a:t>6</a:t>
            </a:fld>
            <a:endParaRPr lang="nl-NL"/>
          </a:p>
        </p:txBody>
      </p:sp>
    </p:spTree>
    <p:extLst>
      <p:ext uri="{BB962C8B-B14F-4D97-AF65-F5344CB8AC3E}">
        <p14:creationId xmlns:p14="http://schemas.microsoft.com/office/powerpoint/2010/main" val="29863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B15898C8-FBBE-496E-BECA-6C745EF36D6A}" type="slidenum">
              <a:rPr lang="en-US" altLang="en-US" sz="1300">
                <a:latin typeface="Arial" panose="020B0604020202020204" pitchFamily="34" charset="0"/>
              </a:rPr>
              <a:pPr>
                <a:spcBef>
                  <a:spcPct val="0"/>
                </a:spcBef>
                <a:buClrTx/>
                <a:buFontTx/>
                <a:buNone/>
              </a:pPr>
              <a:t>7</a:t>
            </a:fld>
            <a:endParaRPr lang="en-US" altLang="en-US" sz="1300">
              <a:latin typeface="Arial" panose="020B0604020202020204" pitchFamily="34" charset="0"/>
            </a:endParaRPr>
          </a:p>
        </p:txBody>
      </p:sp>
      <p:sp>
        <p:nvSpPr>
          <p:cNvPr id="126979" name="Rectangle 1"/>
          <p:cNvSpPr>
            <a:spLocks noGrp="1" noRot="1" noChangeAspect="1" noChangeArrowheads="1" noTextEdit="1"/>
          </p:cNvSpPr>
          <p:nvPr>
            <p:ph type="sldImg"/>
          </p:nvPr>
        </p:nvSpPr>
        <p:spPr>
          <a:xfrm>
            <a:off x="523875" y="742950"/>
            <a:ext cx="6597650" cy="3711575"/>
          </a:xfrm>
          <a:solidFill>
            <a:srgbClr val="FFFFFF"/>
          </a:solidFill>
          <a:ln/>
        </p:spPr>
      </p:sp>
      <p:sp>
        <p:nvSpPr>
          <p:cNvPr id="126980" name="Rectangle 2"/>
          <p:cNvSpPr>
            <a:spLocks noGrp="1" noChangeArrowheads="1"/>
          </p:cNvSpPr>
          <p:nvPr>
            <p:ph type="body" idx="1"/>
          </p:nvPr>
        </p:nvSpPr>
        <p:spPr>
          <a:xfrm>
            <a:off x="764824" y="4702390"/>
            <a:ext cx="6115268" cy="445360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
        <p:nvSpPr>
          <p:cNvPr id="126981" name="Text Box 3"/>
          <p:cNvSpPr txBox="1">
            <a:spLocks noChangeArrowheads="1"/>
          </p:cNvSpPr>
          <p:nvPr/>
        </p:nvSpPr>
        <p:spPr bwMode="auto">
          <a:xfrm>
            <a:off x="4330127" y="9403143"/>
            <a:ext cx="3313128" cy="49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8631" tIns="51288" rIns="98631" bIns="51288"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78FE2B33-6D48-44C3-8F91-ED4819962255}" type="slidenum">
              <a:rPr lang="en-US" altLang="en-US">
                <a:latin typeface="Arial" panose="020B0604020202020204" pitchFamily="34" charset="0"/>
                <a:ea typeface="Microsoft YaHei" panose="020B0503020204020204" pitchFamily="34" charset="-122"/>
              </a:rPr>
              <a:pPr algn="r" eaLnBrk="1" hangingPunct="1">
                <a:spcBef>
                  <a:spcPct val="0"/>
                </a:spcBef>
              </a:pPr>
              <a:t>7</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2928600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B8D0F49A-D073-4CF9-9529-A4CB6AC6D60A}" type="slidenum">
              <a:rPr lang="en-US" altLang="en-US" sz="1300">
                <a:latin typeface="Arial" panose="020B0604020202020204" pitchFamily="34" charset="0"/>
              </a:rPr>
              <a:pPr>
                <a:spcBef>
                  <a:spcPct val="0"/>
                </a:spcBef>
                <a:buClrTx/>
                <a:buFontTx/>
                <a:buNone/>
              </a:pPr>
              <a:t>8</a:t>
            </a:fld>
            <a:endParaRPr lang="en-US" altLang="en-US" sz="1300">
              <a:latin typeface="Arial" panose="020B0604020202020204" pitchFamily="34" charset="0"/>
            </a:endParaRPr>
          </a:p>
        </p:txBody>
      </p:sp>
      <p:sp>
        <p:nvSpPr>
          <p:cNvPr id="129027" name="Rectangle 1"/>
          <p:cNvSpPr>
            <a:spLocks noGrp="1" noRot="1" noChangeAspect="1" noChangeArrowheads="1" noTextEdit="1"/>
          </p:cNvSpPr>
          <p:nvPr>
            <p:ph type="sldImg"/>
          </p:nvPr>
        </p:nvSpPr>
        <p:spPr>
          <a:xfrm>
            <a:off x="523875" y="742950"/>
            <a:ext cx="6597650" cy="3711575"/>
          </a:xfrm>
          <a:solidFill>
            <a:srgbClr val="FFFFFF"/>
          </a:solidFill>
          <a:ln/>
        </p:spPr>
      </p:sp>
      <p:sp>
        <p:nvSpPr>
          <p:cNvPr id="129028" name="Rectangle 2"/>
          <p:cNvSpPr>
            <a:spLocks noGrp="1" noChangeArrowheads="1"/>
          </p:cNvSpPr>
          <p:nvPr>
            <p:ph type="body" idx="1"/>
          </p:nvPr>
        </p:nvSpPr>
        <p:spPr>
          <a:xfrm>
            <a:off x="764824" y="4702390"/>
            <a:ext cx="6115268" cy="445360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
        <p:nvSpPr>
          <p:cNvPr id="129029" name="Text Box 3"/>
          <p:cNvSpPr txBox="1">
            <a:spLocks noChangeArrowheads="1"/>
          </p:cNvSpPr>
          <p:nvPr/>
        </p:nvSpPr>
        <p:spPr bwMode="auto">
          <a:xfrm>
            <a:off x="4330127" y="9403143"/>
            <a:ext cx="3313128" cy="49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8631" tIns="51288" rIns="98631" bIns="51288"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22B4EABA-09F3-4F15-B8CE-6D9B6FC3AD3E}" type="slidenum">
              <a:rPr lang="en-US" altLang="en-US">
                <a:latin typeface="Arial" panose="020B0604020202020204" pitchFamily="34" charset="0"/>
                <a:ea typeface="Microsoft YaHei" panose="020B0503020204020204" pitchFamily="34" charset="-122"/>
              </a:rPr>
              <a:pPr algn="r" eaLnBrk="1" hangingPunct="1">
                <a:spcBef>
                  <a:spcPct val="0"/>
                </a:spcBef>
              </a:pPr>
              <a:t>8</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941756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CA8EAEB9-1B51-4540-8C23-B0FAB707FF60}" type="slidenum">
              <a:rPr lang="en-US" altLang="en-US" sz="1300">
                <a:latin typeface="Arial" panose="020B0604020202020204" pitchFamily="34" charset="0"/>
              </a:rPr>
              <a:pPr>
                <a:spcBef>
                  <a:spcPct val="0"/>
                </a:spcBef>
                <a:buClrTx/>
                <a:buFontTx/>
                <a:buNone/>
              </a:pPr>
              <a:t>9</a:t>
            </a:fld>
            <a:endParaRPr lang="en-US" altLang="en-US" sz="1300">
              <a:latin typeface="Arial" panose="020B0604020202020204" pitchFamily="34" charset="0"/>
            </a:endParaRPr>
          </a:p>
        </p:txBody>
      </p:sp>
      <p:sp>
        <p:nvSpPr>
          <p:cNvPr id="133123" name="Rectangle 1"/>
          <p:cNvSpPr>
            <a:spLocks noGrp="1" noRot="1" noChangeAspect="1" noChangeArrowheads="1" noTextEdit="1"/>
          </p:cNvSpPr>
          <p:nvPr>
            <p:ph type="sldImg"/>
          </p:nvPr>
        </p:nvSpPr>
        <p:spPr>
          <a:xfrm>
            <a:off x="523875" y="742950"/>
            <a:ext cx="6597650" cy="3711575"/>
          </a:xfrm>
          <a:solidFill>
            <a:srgbClr val="FFFFFF"/>
          </a:solidFill>
          <a:ln/>
        </p:spPr>
      </p:sp>
      <p:sp>
        <p:nvSpPr>
          <p:cNvPr id="133124" name="Rectangle 2"/>
          <p:cNvSpPr>
            <a:spLocks noGrp="1" noChangeArrowheads="1"/>
          </p:cNvSpPr>
          <p:nvPr>
            <p:ph type="body" idx="1"/>
          </p:nvPr>
        </p:nvSpPr>
        <p:spPr>
          <a:xfrm>
            <a:off x="764824" y="4702390"/>
            <a:ext cx="6115268" cy="445360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
        <p:nvSpPr>
          <p:cNvPr id="133125" name="Text Box 3"/>
          <p:cNvSpPr txBox="1">
            <a:spLocks noChangeArrowheads="1"/>
          </p:cNvSpPr>
          <p:nvPr/>
        </p:nvSpPr>
        <p:spPr bwMode="auto">
          <a:xfrm>
            <a:off x="4330127" y="9403143"/>
            <a:ext cx="3313128" cy="49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8631" tIns="51288" rIns="98631" bIns="51288"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pPr>
            <a:fld id="{8E3CB035-C5C7-42D2-9394-72EA30FAA955}" type="slidenum">
              <a:rPr lang="en-US" altLang="en-US">
                <a:latin typeface="Arial" panose="020B0604020202020204" pitchFamily="34" charset="0"/>
                <a:ea typeface="Microsoft YaHei" panose="020B0503020204020204" pitchFamily="34" charset="-122"/>
              </a:rPr>
              <a:pPr algn="r" eaLnBrk="1" hangingPunct="1">
                <a:spcBef>
                  <a:spcPct val="0"/>
                </a:spcBef>
              </a:pPr>
              <a:t>9</a:t>
            </a:fld>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633461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515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CE2D8F20-8727-4EA7-8B39-B3D2566557C3}" type="slidenum">
              <a:rPr lang="en-US" altLang="en-US" sz="1300">
                <a:latin typeface="Arial" panose="020B0604020202020204" pitchFamily="34" charset="0"/>
              </a:rPr>
              <a:pPr>
                <a:spcBef>
                  <a:spcPct val="0"/>
                </a:spcBef>
                <a:buClrTx/>
                <a:buFontTx/>
                <a:buNone/>
              </a:pPr>
              <a:t>10</a:t>
            </a:fld>
            <a:endParaRPr lang="en-US" altLang="en-US" sz="1300">
              <a:latin typeface="Arial" panose="020B0604020202020204" pitchFamily="34" charset="0"/>
            </a:endParaRPr>
          </a:p>
        </p:txBody>
      </p:sp>
    </p:spTree>
    <p:extLst>
      <p:ext uri="{BB962C8B-B14F-4D97-AF65-F5344CB8AC3E}">
        <p14:creationId xmlns:p14="http://schemas.microsoft.com/office/powerpoint/2010/main" val="382691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536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4A1A6F70-38A9-4070-8C3C-9FD39BC8C14F}" type="slidenum">
              <a:rPr lang="en-US" altLang="en-US" sz="1300">
                <a:latin typeface="Arial" panose="020B0604020202020204" pitchFamily="34" charset="0"/>
              </a:rPr>
              <a:pPr>
                <a:spcBef>
                  <a:spcPct val="0"/>
                </a:spcBef>
                <a:buClrTx/>
                <a:buFontTx/>
                <a:buNone/>
              </a:pPr>
              <a:t>11</a:t>
            </a:fld>
            <a:endParaRPr lang="en-US" altLang="en-US" sz="1300">
              <a:latin typeface="Arial" panose="020B0604020202020204" pitchFamily="34" charset="0"/>
            </a:endParaRPr>
          </a:p>
        </p:txBody>
      </p:sp>
    </p:spTree>
    <p:extLst>
      <p:ext uri="{BB962C8B-B14F-4D97-AF65-F5344CB8AC3E}">
        <p14:creationId xmlns:p14="http://schemas.microsoft.com/office/powerpoint/2010/main" val="1242035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556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5pPr>
            <a:lvl6pPr marL="2606886"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6pPr>
            <a:lvl7pPr marL="3080865"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7pPr>
            <a:lvl8pPr marL="355484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8pPr>
            <a:lvl9pPr marL="4028824" indent="-236990" defTabSz="465751" eaLnBrk="0" fontAlgn="base" hangingPunct="0">
              <a:spcBef>
                <a:spcPct val="30000"/>
              </a:spcBef>
              <a:spcAft>
                <a:spcPct val="0"/>
              </a:spcAft>
              <a:buClr>
                <a:srgbClr val="000000"/>
              </a:buClr>
              <a:buSzPct val="100000"/>
              <a:buFont typeface="Times New Roman" panose="02020603050405020304" pitchFamily="18" charset="0"/>
              <a:tabLst>
                <a:tab pos="0" algn="l"/>
                <a:tab pos="490437" algn="l"/>
                <a:tab pos="982520" algn="l"/>
                <a:tab pos="1474602" algn="l"/>
                <a:tab pos="1966685" algn="l"/>
                <a:tab pos="2458767" algn="l"/>
                <a:tab pos="2950850" algn="l"/>
                <a:tab pos="3444579" algn="l"/>
                <a:tab pos="3936661" algn="l"/>
                <a:tab pos="4428744" algn="l"/>
                <a:tab pos="4920826" algn="l"/>
                <a:tab pos="5412909" algn="l"/>
                <a:tab pos="5904991" algn="l"/>
                <a:tab pos="6398720" algn="l"/>
                <a:tab pos="6890803" algn="l"/>
                <a:tab pos="7382885" algn="l"/>
                <a:tab pos="7874968" algn="l"/>
                <a:tab pos="8367050" algn="l"/>
                <a:tab pos="8859133" algn="l"/>
                <a:tab pos="9351215" algn="l"/>
                <a:tab pos="9844944" algn="l"/>
              </a:tabLst>
              <a:defRPr sz="1200">
                <a:solidFill>
                  <a:srgbClr val="000000"/>
                </a:solidFill>
                <a:latin typeface="Times New Roman" panose="02020603050405020304" pitchFamily="18" charset="0"/>
              </a:defRPr>
            </a:lvl9pPr>
          </a:lstStyle>
          <a:p>
            <a:pPr>
              <a:spcBef>
                <a:spcPct val="0"/>
              </a:spcBef>
              <a:buClrTx/>
              <a:buFontTx/>
              <a:buNone/>
            </a:pPr>
            <a:fld id="{3D38A0D9-4A9F-494D-A8D7-0ABE28B9B5F0}" type="slidenum">
              <a:rPr lang="en-US" altLang="en-US" sz="1300">
                <a:latin typeface="Arial" panose="020B0604020202020204" pitchFamily="34" charset="0"/>
              </a:rPr>
              <a:pPr>
                <a:spcBef>
                  <a:spcPct val="0"/>
                </a:spcBef>
                <a:buClrTx/>
                <a:buFontTx/>
                <a:buNone/>
              </a:pPr>
              <a:t>12</a:t>
            </a:fld>
            <a:endParaRPr lang="en-US" altLang="en-US" sz="1300">
              <a:latin typeface="Arial" panose="020B0604020202020204" pitchFamily="34" charset="0"/>
            </a:endParaRPr>
          </a:p>
        </p:txBody>
      </p:sp>
    </p:spTree>
    <p:extLst>
      <p:ext uri="{BB962C8B-B14F-4D97-AF65-F5344CB8AC3E}">
        <p14:creationId xmlns:p14="http://schemas.microsoft.com/office/powerpoint/2010/main" val="226896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131764"/>
            <a:ext cx="10972799" cy="917575"/>
          </a:xfrm>
        </p:spPr>
        <p:txBody>
          <a:bodyPr/>
          <a:lstStyle>
            <a:lvl1pPr algn="ctr">
              <a:defRPr/>
            </a:lvl1pPr>
          </a:lstStyle>
          <a:p>
            <a:r>
              <a:rPr lang="en-US" smtClean="0"/>
              <a:t>Click to edit Master title style</a:t>
            </a:r>
            <a:endParaRPr lang="en-IN"/>
          </a:p>
        </p:txBody>
      </p:sp>
      <p:sp>
        <p:nvSpPr>
          <p:cNvPr id="3" name="Content Placeholder 2"/>
          <p:cNvSpPr>
            <a:spLocks noGrp="1"/>
          </p:cNvSpPr>
          <p:nvPr>
            <p:ph idx="1"/>
          </p:nvPr>
        </p:nvSpPr>
        <p:spPr>
          <a:xfrm>
            <a:off x="609600" y="1177925"/>
            <a:ext cx="10972800" cy="5251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Slide Number Placeholder 5"/>
          <p:cNvSpPr>
            <a:spLocks noGrp="1"/>
          </p:cNvSpPr>
          <p:nvPr>
            <p:ph type="sldNum" sz="quarter" idx="10"/>
          </p:nvPr>
        </p:nvSpPr>
        <p:spPr/>
        <p:txBody>
          <a:bodyPr/>
          <a:lstStyle>
            <a:lvl1pPr>
              <a:defRPr/>
            </a:lvl1pPr>
          </a:lstStyle>
          <a:p>
            <a:pPr>
              <a:defRPr/>
            </a:pPr>
            <a:fld id="{9ECF6355-B9C9-4313-8568-5A13FD31E97C}" type="slidenum">
              <a:rPr lang="nl-NL"/>
              <a:pPr>
                <a:defRPr/>
              </a:pPr>
              <a:t>‹#›</a:t>
            </a:fld>
            <a:endParaRPr lang="nl-NL"/>
          </a:p>
        </p:txBody>
      </p:sp>
    </p:spTree>
    <p:extLst>
      <p:ext uri="{BB962C8B-B14F-4D97-AF65-F5344CB8AC3E}">
        <p14:creationId xmlns:p14="http://schemas.microsoft.com/office/powerpoint/2010/main" val="2509276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34" descr="Quint_hands.jpg"/>
          <p:cNvPicPr>
            <a:picLocks noChangeAspect="1"/>
          </p:cNvPicPr>
          <p:nvPr/>
        </p:nvPicPr>
        <p:blipFill>
          <a:blip r:embed="rId2">
            <a:extLst>
              <a:ext uri="{28A0092B-C50C-407E-A947-70E740481C1C}">
                <a14:useLocalDpi xmlns:a14="http://schemas.microsoft.com/office/drawing/2010/main" val="0"/>
              </a:ext>
            </a:extLst>
          </a:blip>
          <a:srcRect t="11546" b="22607"/>
          <a:stretch>
            <a:fillRect/>
          </a:stretch>
        </p:blipFill>
        <p:spPr bwMode="auto">
          <a:xfrm>
            <a:off x="0" y="153988"/>
            <a:ext cx="12192000"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12192000" cy="1460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dirty="0">
              <a:solidFill>
                <a:srgbClr val="FFFFFF"/>
              </a:solidFill>
            </a:endParaRPr>
          </a:p>
        </p:txBody>
      </p:sp>
      <p:sp>
        <p:nvSpPr>
          <p:cNvPr id="6" name="Rectangle 5"/>
          <p:cNvSpPr/>
          <p:nvPr/>
        </p:nvSpPr>
        <p:spPr>
          <a:xfrm>
            <a:off x="0" y="4471988"/>
            <a:ext cx="12192000" cy="23860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FFFFFF"/>
              </a:solidFill>
            </a:endParaRPr>
          </a:p>
        </p:txBody>
      </p:sp>
      <p:sp>
        <p:nvSpPr>
          <p:cNvPr id="2" name="Title 1"/>
          <p:cNvSpPr>
            <a:spLocks noGrp="1"/>
          </p:cNvSpPr>
          <p:nvPr>
            <p:ph type="ctrTitle"/>
          </p:nvPr>
        </p:nvSpPr>
        <p:spPr>
          <a:xfrm>
            <a:off x="914400" y="4588203"/>
            <a:ext cx="10363200" cy="918665"/>
          </a:xfrm>
        </p:spPr>
        <p:txBody>
          <a:bodyPr/>
          <a:lstStyle>
            <a:lvl1pPr algn="ctr">
              <a:defRPr b="0">
                <a:solidFill>
                  <a:schemeClr val="bg2"/>
                </a:solidFill>
                <a:latin typeface="+mj-lt"/>
              </a:defRPr>
            </a:lvl1pPr>
          </a:lstStyle>
          <a:p>
            <a:r>
              <a:rPr lang="en-US" smtClean="0"/>
              <a:t>Click to edit Master title style</a:t>
            </a:r>
            <a:endParaRPr lang="nl-NL" dirty="0"/>
          </a:p>
        </p:txBody>
      </p:sp>
      <p:sp>
        <p:nvSpPr>
          <p:cNvPr id="3" name="Subtitle 2"/>
          <p:cNvSpPr>
            <a:spLocks noGrp="1"/>
          </p:cNvSpPr>
          <p:nvPr>
            <p:ph type="subTitle" idx="1"/>
          </p:nvPr>
        </p:nvSpPr>
        <p:spPr>
          <a:xfrm>
            <a:off x="1828800" y="5578679"/>
            <a:ext cx="8534400" cy="857046"/>
          </a:xfrm>
        </p:spPr>
        <p:txBody>
          <a:bodyPr/>
          <a:lstStyle>
            <a:lvl1pPr marL="0" indent="0" algn="ctr">
              <a:buNone/>
              <a:defRPr sz="2400" baseline="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dirty="0"/>
          </a:p>
        </p:txBody>
      </p:sp>
    </p:spTree>
    <p:extLst>
      <p:ext uri="{BB962C8B-B14F-4D97-AF65-F5344CB8AC3E}">
        <p14:creationId xmlns:p14="http://schemas.microsoft.com/office/powerpoint/2010/main" val="52212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PENER_WOOD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416893" y="6495482"/>
            <a:ext cx="637116" cy="314325"/>
          </a:xfrm>
          <a:prstGeom prst="rect">
            <a:avLst/>
          </a:prstGeom>
        </p:spPr>
        <p:txBody>
          <a:bodyPr/>
          <a:lstStyle/>
          <a:p>
            <a:pPr>
              <a:defRPr/>
            </a:pPr>
            <a:fld id="{F1D85C3A-615B-D248-B6FD-A83DF136C197}" type="slidenum">
              <a:rPr lang="nl-NL" smtClean="0"/>
              <a:pPr>
                <a:defRPr/>
              </a:pPr>
              <a:t>‹#›</a:t>
            </a:fld>
            <a:endParaRPr lang="nl-NL"/>
          </a:p>
        </p:txBody>
      </p:sp>
      <p:sp>
        <p:nvSpPr>
          <p:cNvPr id="7" name="Title 1"/>
          <p:cNvSpPr>
            <a:spLocks noGrp="1"/>
          </p:cNvSpPr>
          <p:nvPr>
            <p:ph type="title"/>
          </p:nvPr>
        </p:nvSpPr>
        <p:spPr>
          <a:xfrm>
            <a:off x="439615" y="1279149"/>
            <a:ext cx="11295836" cy="917575"/>
          </a:xfrm>
          <a:prstGeom prst="rect">
            <a:avLst/>
          </a:prstGeom>
        </p:spPr>
        <p:txBody>
          <a:bodyPr/>
          <a:lstStyle/>
          <a:p>
            <a:endParaRPr lang="en-US" dirty="0"/>
          </a:p>
        </p:txBody>
      </p:sp>
      <p:sp>
        <p:nvSpPr>
          <p:cNvPr id="5" name="Content Placeholder 4"/>
          <p:cNvSpPr>
            <a:spLocks noGrp="1"/>
          </p:cNvSpPr>
          <p:nvPr>
            <p:ph sz="quarter" idx="11"/>
          </p:nvPr>
        </p:nvSpPr>
        <p:spPr>
          <a:xfrm>
            <a:off x="682624" y="3998913"/>
            <a:ext cx="5581697" cy="13239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2"/>
          </p:nvPr>
        </p:nvSpPr>
        <p:spPr>
          <a:xfrm>
            <a:off x="6987654" y="3998912"/>
            <a:ext cx="4967809" cy="1241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13"/>
          </p:nvPr>
        </p:nvSpPr>
        <p:spPr>
          <a:xfrm>
            <a:off x="819150" y="5895975"/>
            <a:ext cx="5335588" cy="6000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3114956"/>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LN_HEAD_1ST">
    <p:spTree>
      <p:nvGrpSpPr>
        <p:cNvPr id="1" name=""/>
        <p:cNvGrpSpPr/>
        <p:nvPr/>
      </p:nvGrpSpPr>
      <p:grpSpPr>
        <a:xfrm>
          <a:off x="0" y="0"/>
          <a:ext cx="0" cy="0"/>
          <a:chOff x="0" y="0"/>
          <a:chExt cx="0" cy="0"/>
        </a:xfrm>
      </p:grpSpPr>
      <p:sp>
        <p:nvSpPr>
          <p:cNvPr id="9" name="מלבן 12"/>
          <p:cNvSpPr/>
          <p:nvPr userDrawn="1"/>
        </p:nvSpPr>
        <p:spPr bwMode="auto">
          <a:xfrm>
            <a:off x="0" y="142190"/>
            <a:ext cx="12192000" cy="900000"/>
          </a:xfrm>
          <a:prstGeom prst="rect">
            <a:avLst/>
          </a:prstGeom>
          <a:gradFill>
            <a:gsLst>
              <a:gs pos="83000">
                <a:schemeClr val="accent2">
                  <a:lumMod val="60000"/>
                  <a:lumOff val="40000"/>
                </a:schemeClr>
              </a:gs>
              <a:gs pos="0">
                <a:schemeClr val="bg1">
                  <a:alpha val="0"/>
                </a:schemeClr>
              </a:gs>
            </a:gsLst>
            <a:lin ang="10800000" scaled="0"/>
          </a:gradFill>
          <a:ln w="9525" cap="flat" cmpd="sng" algn="ctr">
            <a:noFill/>
            <a:prstDash val="solid"/>
            <a:round/>
            <a:headEnd type="none" w="med" len="med"/>
            <a:tailEnd type="none" w="med" len="med"/>
          </a:ln>
          <a:effectLst/>
        </p:spPr>
        <p:txBody>
          <a:bodyPr lIns="91431" tIns="45716" rIns="91431" bIns="45716" anchor="ctr">
            <a:prstTxWarp prst="textNoShape">
              <a:avLst/>
            </a:prstTxWarp>
            <a:spAutoFit/>
          </a:bodyPr>
          <a:lstStyle/>
          <a:p>
            <a:pPr>
              <a:defRPr/>
            </a:pPr>
            <a:endParaRPr lang="en-US">
              <a:ea typeface="Arial" pitchFamily="-84" charset="0"/>
              <a:cs typeface="Arial" pitchFamily="-84" charset="0"/>
            </a:endParaRPr>
          </a:p>
        </p:txBody>
      </p:sp>
      <p:sp>
        <p:nvSpPr>
          <p:cNvPr id="4" name="Slide Number Placeholder 5"/>
          <p:cNvSpPr>
            <a:spLocks noGrp="1"/>
          </p:cNvSpPr>
          <p:nvPr>
            <p:ph type="sldNum" sz="quarter" idx="10"/>
          </p:nvPr>
        </p:nvSpPr>
        <p:spPr>
          <a:xfrm>
            <a:off x="11422324" y="6536426"/>
            <a:ext cx="637116" cy="314325"/>
          </a:xfrm>
          <a:prstGeom prst="rect">
            <a:avLst/>
          </a:prstGeom>
        </p:spPr>
        <p:txBody>
          <a:bodyPr/>
          <a:lstStyle>
            <a:lvl1pPr>
              <a:defRPr/>
            </a:lvl1pPr>
          </a:lstStyle>
          <a:p>
            <a:pPr>
              <a:defRPr/>
            </a:pPr>
            <a:fld id="{1465D5DA-4FAB-454D-A452-A1A3339CF87C}" type="slidenum">
              <a:rPr lang="nl-NL"/>
              <a:pPr>
                <a:defRPr/>
              </a:pPr>
              <a:t>‹#›</a:t>
            </a:fld>
            <a:endParaRPr lang="nl-NL"/>
          </a:p>
        </p:txBody>
      </p:sp>
      <p:sp>
        <p:nvSpPr>
          <p:cNvPr id="5" name="Title 4"/>
          <p:cNvSpPr>
            <a:spLocks noGrp="1"/>
          </p:cNvSpPr>
          <p:nvPr>
            <p:ph type="title"/>
          </p:nvPr>
        </p:nvSpPr>
        <p:spPr>
          <a:xfrm>
            <a:off x="322729" y="131764"/>
            <a:ext cx="11546541" cy="917575"/>
          </a:xfrm>
          <a:prstGeom prst="rect">
            <a:avLst/>
          </a:prstGeom>
        </p:spPr>
        <p:txBody>
          <a:bodyPr/>
          <a:lstStyle/>
          <a:p>
            <a:r>
              <a:rPr lang="en-US" dirty="0" smtClean="0"/>
              <a:t>Click to edit Master title style</a:t>
            </a:r>
            <a:endParaRPr lang="en-US" dirty="0"/>
          </a:p>
        </p:txBody>
      </p:sp>
      <p:sp>
        <p:nvSpPr>
          <p:cNvPr id="8" name="Content Placeholder 2"/>
          <p:cNvSpPr>
            <a:spLocks noGrp="1"/>
          </p:cNvSpPr>
          <p:nvPr>
            <p:ph idx="1"/>
          </p:nvPr>
        </p:nvSpPr>
        <p:spPr>
          <a:xfrm>
            <a:off x="322729" y="1186939"/>
            <a:ext cx="11546541" cy="4869984"/>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6" name="Footer Placeholder 4"/>
          <p:cNvSpPr>
            <a:spLocks noGrp="1"/>
          </p:cNvSpPr>
          <p:nvPr>
            <p:ph type="ftr" sz="quarter" idx="11"/>
          </p:nvPr>
        </p:nvSpPr>
        <p:spPr>
          <a:xfrm>
            <a:off x="4648199" y="6492875"/>
            <a:ext cx="2895600" cy="365125"/>
          </a:xfrm>
        </p:spPr>
        <p:txBody>
          <a:bodyPr/>
          <a:lstStyle>
            <a:lvl1pPr>
              <a:defRPr>
                <a:solidFill>
                  <a:schemeClr val="tx1">
                    <a:tint val="75000"/>
                  </a:schemeClr>
                </a:solidFill>
              </a:defRPr>
            </a:lvl1pPr>
          </a:lstStyle>
          <a:p>
            <a:pPr>
              <a:defRPr/>
            </a:pPr>
            <a:r>
              <a:rPr lang="en-IN" dirty="0" smtClean="0"/>
              <a:t>Copyright 2015 Vedavit Project Solutions</a:t>
            </a:r>
            <a:endParaRPr lang="en-US" dirty="0"/>
          </a:p>
        </p:txBody>
      </p:sp>
    </p:spTree>
    <p:extLst>
      <p:ext uri="{BB962C8B-B14F-4D97-AF65-F5344CB8AC3E}">
        <p14:creationId xmlns:p14="http://schemas.microsoft.com/office/powerpoint/2010/main" val="3504948547"/>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09600"/>
          </a:xfrm>
          <a:prstGeom prst="rect">
            <a:avLst/>
          </a:prstGeom>
        </p:spPr>
        <p:txBody>
          <a:bodyPr>
            <a:normAutofit/>
          </a:bodyPr>
          <a:lstStyle/>
          <a:p>
            <a:r>
              <a:rPr lang="en-US" dirty="0" smtClean="0"/>
              <a:t>Click to edit Master title style</a:t>
            </a:r>
            <a:endParaRPr lang="en-US" dirty="0"/>
          </a:p>
        </p:txBody>
      </p:sp>
      <p:sp>
        <p:nvSpPr>
          <p:cNvPr id="6" name="Content Placeholder 8"/>
          <p:cNvSpPr>
            <a:spLocks noGrp="1"/>
          </p:cNvSpPr>
          <p:nvPr>
            <p:ph sz="quarter" idx="13"/>
          </p:nvPr>
        </p:nvSpPr>
        <p:spPr>
          <a:xfrm>
            <a:off x="0" y="609600"/>
            <a:ext cx="12192000" cy="228600"/>
          </a:xfrm>
          <a:prstGeom prst="rect">
            <a:avLst/>
          </a:prstGeo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smtClean="0"/>
              <a:t>Click to edit Master text styles</a:t>
            </a:r>
            <a:endParaRPr lang="en-US" dirty="0"/>
          </a:p>
        </p:txBody>
      </p:sp>
      <p:sp>
        <p:nvSpPr>
          <p:cNvPr id="4" name="Slide Number Placeholder 5"/>
          <p:cNvSpPr>
            <a:spLocks noGrp="1"/>
          </p:cNvSpPr>
          <p:nvPr>
            <p:ph type="sldNum" sz="quarter" idx="14"/>
          </p:nvPr>
        </p:nvSpPr>
        <p:spPr>
          <a:xfrm>
            <a:off x="11536055" y="6550073"/>
            <a:ext cx="637116" cy="314325"/>
          </a:xfrm>
          <a:prstGeom prst="rect">
            <a:avLst/>
          </a:prstGeom>
        </p:spPr>
        <p:txBody>
          <a:bodyPr/>
          <a:lstStyle>
            <a:lvl1pPr>
              <a:defRPr/>
            </a:lvl1pPr>
          </a:lstStyle>
          <a:p>
            <a:pPr>
              <a:defRPr/>
            </a:pPr>
            <a:fld id="{B9A8F2A7-49E6-4E7B-A491-7828B27C7A69}" type="slidenum">
              <a:rPr lang="en-US"/>
              <a:pPr>
                <a:defRPr/>
              </a:pPr>
              <a:t>‹#›</a:t>
            </a:fld>
            <a:endParaRPr lang="en-US"/>
          </a:p>
        </p:txBody>
      </p:sp>
      <p:sp>
        <p:nvSpPr>
          <p:cNvPr id="5" name="Footer Placeholder 4"/>
          <p:cNvSpPr>
            <a:spLocks noGrp="1"/>
          </p:cNvSpPr>
          <p:nvPr>
            <p:ph type="ftr" sz="quarter" idx="11"/>
          </p:nvPr>
        </p:nvSpPr>
        <p:spPr>
          <a:xfrm>
            <a:off x="4648200" y="6492875"/>
            <a:ext cx="2895600" cy="365125"/>
          </a:xfrm>
        </p:spPr>
        <p:txBody>
          <a:bodyPr/>
          <a:lstStyle>
            <a:lvl1pPr>
              <a:defRPr>
                <a:solidFill>
                  <a:schemeClr val="tx1">
                    <a:tint val="75000"/>
                  </a:schemeClr>
                </a:solidFill>
              </a:defRPr>
            </a:lvl1pPr>
          </a:lstStyle>
          <a:p>
            <a:pPr>
              <a:defRPr/>
            </a:pPr>
            <a:r>
              <a:rPr lang="en-IN" dirty="0" smtClean="0"/>
              <a:t>Copyright 2015 Vedavit Project Solutions</a:t>
            </a:r>
            <a:endParaRPr lang="en-US" dirty="0"/>
          </a:p>
        </p:txBody>
      </p:sp>
    </p:spTree>
    <p:extLst>
      <p:ext uri="{BB962C8B-B14F-4D97-AF65-F5344CB8AC3E}">
        <p14:creationId xmlns:p14="http://schemas.microsoft.com/office/powerpoint/2010/main" val="33823695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131764"/>
            <a:ext cx="10972799"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nl-NL" altLang="en-US" smtClean="0"/>
          </a:p>
        </p:txBody>
      </p:sp>
      <p:sp>
        <p:nvSpPr>
          <p:cNvPr id="1027" name="Text Placeholder 2"/>
          <p:cNvSpPr>
            <a:spLocks noGrp="1"/>
          </p:cNvSpPr>
          <p:nvPr>
            <p:ph type="body" idx="1"/>
          </p:nvPr>
        </p:nvSpPr>
        <p:spPr bwMode="auto">
          <a:xfrm>
            <a:off x="609600" y="1177925"/>
            <a:ext cx="1097280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nl-NL" altLang="en-US" smtClean="0"/>
          </a:p>
        </p:txBody>
      </p:sp>
      <p:sp>
        <p:nvSpPr>
          <p:cNvPr id="6" name="Slide Number Placeholder 5"/>
          <p:cNvSpPr>
            <a:spLocks noGrp="1"/>
          </p:cNvSpPr>
          <p:nvPr>
            <p:ph type="sldNum" sz="quarter" idx="4"/>
          </p:nvPr>
        </p:nvSpPr>
        <p:spPr>
          <a:xfrm>
            <a:off x="11582400" y="6508513"/>
            <a:ext cx="508000" cy="274637"/>
          </a:xfrm>
          <a:prstGeom prst="rect">
            <a:avLst/>
          </a:prstGeom>
        </p:spPr>
        <p:txBody>
          <a:bodyPr vert="horz" lIns="91440" tIns="45720" rIns="91440" bIns="45720" rtlCol="0" anchor="ctr"/>
          <a:lstStyle>
            <a:lvl1pPr algn="ctr" fontAlgn="auto">
              <a:spcBef>
                <a:spcPts val="0"/>
              </a:spcBef>
              <a:spcAft>
                <a:spcPts val="0"/>
              </a:spcAft>
              <a:defRPr sz="1200">
                <a:solidFill>
                  <a:srgbClr val="336799"/>
                </a:solidFill>
                <a:latin typeface="+mn-lt"/>
                <a:cs typeface="+mn-cs"/>
              </a:defRPr>
            </a:lvl1pPr>
          </a:lstStyle>
          <a:p>
            <a:pPr>
              <a:defRPr/>
            </a:pPr>
            <a:fld id="{6EE6F7B0-05DD-4981-8BF9-D8F5231897E6}" type="slidenum">
              <a:rPr lang="nl-NL"/>
              <a:pPr>
                <a:defRPr/>
              </a:pPr>
              <a:t>‹#›</a:t>
            </a:fld>
            <a:endParaRPr lang="nl-NL"/>
          </a:p>
        </p:txBody>
      </p:sp>
      <p:sp>
        <p:nvSpPr>
          <p:cNvPr id="1031" name="Line 17"/>
          <p:cNvSpPr>
            <a:spLocks noChangeShapeType="1"/>
          </p:cNvSpPr>
          <p:nvPr/>
        </p:nvSpPr>
        <p:spPr bwMode="gray">
          <a:xfrm>
            <a:off x="-1485900" y="5843588"/>
            <a:ext cx="1371600" cy="0"/>
          </a:xfrm>
          <a:prstGeom prst="line">
            <a:avLst/>
          </a:prstGeom>
          <a:noFill/>
          <a:ln w="28575">
            <a:solidFill>
              <a:schemeClr val="tx1"/>
            </a:solidFill>
            <a:round/>
            <a:headEnd/>
            <a:tailEnd type="stealth" w="lg" len="lg"/>
          </a:ln>
          <a:extLst>
            <a:ext uri="{909E8E84-426E-40DD-AFC4-6F175D3DCCD1}">
              <a14:hiddenFill xmlns:a14="http://schemas.microsoft.com/office/drawing/2010/main">
                <a:noFill/>
              </a14:hiddenFill>
            </a:ext>
          </a:extLst>
        </p:spPr>
        <p:txBody>
          <a:bodyPr lIns="90000" tIns="46800" rIns="90000" bIns="46800">
            <a:spAutoFit/>
          </a:bodyPr>
          <a:lstStyle/>
          <a:p>
            <a:pPr algn="l"/>
            <a:endParaRPr lang="en-IN" dirty="0" smtClean="0">
              <a:solidFill>
                <a:srgbClr val="243A65"/>
              </a:solidFill>
              <a:latin typeface="Arial" charset="0"/>
              <a:cs typeface="Arial" charset="0"/>
            </a:endParaRPr>
          </a:p>
        </p:txBody>
      </p:sp>
      <p:sp>
        <p:nvSpPr>
          <p:cNvPr id="1032" name="Text Box 21"/>
          <p:cNvSpPr txBox="1">
            <a:spLocks noChangeArrowheads="1"/>
          </p:cNvSpPr>
          <p:nvPr/>
        </p:nvSpPr>
        <p:spPr bwMode="gray">
          <a:xfrm>
            <a:off x="-2950633" y="1244600"/>
            <a:ext cx="1045633"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spcBef>
                <a:spcPct val="50000"/>
              </a:spcBef>
              <a:buFont typeface="Verdana" pitchFamily="34" charset="0"/>
              <a:buNone/>
            </a:pPr>
            <a:r>
              <a:rPr lang="nl-NL" altLang="en-US" sz="1000" b="1" smtClean="0">
                <a:solidFill>
                  <a:srgbClr val="FFFFFF"/>
                </a:solidFill>
              </a:rPr>
              <a:t>Standaard</a:t>
            </a:r>
          </a:p>
        </p:txBody>
      </p:sp>
      <p:sp>
        <p:nvSpPr>
          <p:cNvPr id="1033" name="Text Box 22"/>
          <p:cNvSpPr txBox="1">
            <a:spLocks noChangeArrowheads="1"/>
          </p:cNvSpPr>
          <p:nvPr/>
        </p:nvSpPr>
        <p:spPr bwMode="gray">
          <a:xfrm>
            <a:off x="-2950633" y="3116264"/>
            <a:ext cx="104563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spcBef>
                <a:spcPct val="50000"/>
              </a:spcBef>
              <a:buFont typeface="Verdana" pitchFamily="34" charset="0"/>
              <a:buNone/>
            </a:pPr>
            <a:r>
              <a:rPr lang="nl-NL" altLang="en-US" sz="1000" b="1" smtClean="0">
                <a:solidFill>
                  <a:srgbClr val="FFFFFF"/>
                </a:solidFill>
              </a:rPr>
              <a:t>Grijstinten</a:t>
            </a:r>
          </a:p>
        </p:txBody>
      </p:sp>
      <p:sp>
        <p:nvSpPr>
          <p:cNvPr id="1034" name="Text Box 23"/>
          <p:cNvSpPr txBox="1">
            <a:spLocks noChangeArrowheads="1"/>
          </p:cNvSpPr>
          <p:nvPr/>
        </p:nvSpPr>
        <p:spPr bwMode="gray">
          <a:xfrm>
            <a:off x="-2950633" y="4700589"/>
            <a:ext cx="1045633"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spcBef>
                <a:spcPct val="50000"/>
              </a:spcBef>
              <a:buFont typeface="Verdana" pitchFamily="34" charset="0"/>
              <a:buNone/>
            </a:pPr>
            <a:r>
              <a:rPr lang="nl-NL" altLang="en-US" sz="1000" b="1" smtClean="0">
                <a:solidFill>
                  <a:srgbClr val="FFFFFF"/>
                </a:solidFill>
              </a:rPr>
              <a:t>Accenten</a:t>
            </a:r>
          </a:p>
        </p:txBody>
      </p:sp>
      <p:sp>
        <p:nvSpPr>
          <p:cNvPr id="1035" name="Text Box 24"/>
          <p:cNvSpPr txBox="1">
            <a:spLocks noChangeArrowheads="1"/>
          </p:cNvSpPr>
          <p:nvPr/>
        </p:nvSpPr>
        <p:spPr bwMode="gray">
          <a:xfrm>
            <a:off x="-2705099" y="5773739"/>
            <a:ext cx="80010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spcBef>
                <a:spcPct val="50000"/>
              </a:spcBef>
              <a:buFont typeface="Verdana" pitchFamily="34" charset="0"/>
              <a:buNone/>
            </a:pPr>
            <a:r>
              <a:rPr lang="nl-NL" altLang="en-US" sz="1000" b="1" smtClean="0">
                <a:solidFill>
                  <a:srgbClr val="FFFFFF"/>
                </a:solidFill>
              </a:rPr>
              <a:t>Lijn/pijl</a:t>
            </a:r>
          </a:p>
        </p:txBody>
      </p:sp>
      <p:grpSp>
        <p:nvGrpSpPr>
          <p:cNvPr id="1036" name="Group 91"/>
          <p:cNvGrpSpPr>
            <a:grpSpLocks/>
          </p:cNvGrpSpPr>
          <p:nvPr/>
        </p:nvGrpSpPr>
        <p:grpSpPr bwMode="auto">
          <a:xfrm>
            <a:off x="-1428751" y="244476"/>
            <a:ext cx="1272117" cy="5241925"/>
            <a:chOff x="-1133475" y="244475"/>
            <a:chExt cx="1033463" cy="5241925"/>
          </a:xfrm>
        </p:grpSpPr>
        <p:sp>
          <p:nvSpPr>
            <p:cNvPr id="1045" name="Freeform 47"/>
            <p:cNvSpPr>
              <a:spLocks/>
            </p:cNvSpPr>
            <p:nvPr userDrawn="1"/>
          </p:nvSpPr>
          <p:spPr bwMode="auto">
            <a:xfrm>
              <a:off x="-1133475" y="2478088"/>
              <a:ext cx="462565" cy="660400"/>
            </a:xfrm>
            <a:custGeom>
              <a:avLst/>
              <a:gdLst>
                <a:gd name="T0" fmla="*/ 243420227 w 879"/>
                <a:gd name="T1" fmla="*/ 578419310 h 754"/>
                <a:gd name="T2" fmla="*/ 0 w 879"/>
                <a:gd name="T3" fmla="*/ 578419310 h 754"/>
                <a:gd name="T4" fmla="*/ 0 w 879"/>
                <a:gd name="T5" fmla="*/ 0 h 754"/>
                <a:gd name="T6" fmla="*/ 243420227 w 879"/>
                <a:gd name="T7" fmla="*/ 0 h 754"/>
                <a:gd name="T8" fmla="*/ 243420227 w 879"/>
                <a:gd name="T9" fmla="*/ 578419310 h 754"/>
                <a:gd name="T10" fmla="*/ 243420227 w 879"/>
                <a:gd name="T11" fmla="*/ 578419310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243A65"/>
                  </a:solidFill>
                </a:rPr>
                <a:t>R:	127</a:t>
              </a:r>
            </a:p>
            <a:p>
              <a:pPr algn="l"/>
              <a:r>
                <a:rPr lang="nl-NL" altLang="en-US" sz="900" b="1" smtClean="0">
                  <a:solidFill>
                    <a:srgbClr val="243A65"/>
                  </a:solidFill>
                </a:rPr>
                <a:t>G:	127</a:t>
              </a:r>
            </a:p>
            <a:p>
              <a:pPr algn="l"/>
              <a:r>
                <a:rPr lang="nl-NL" altLang="en-US" sz="900" b="1" smtClean="0">
                  <a:solidFill>
                    <a:srgbClr val="243A65"/>
                  </a:solidFill>
                </a:rPr>
                <a:t>B:	127</a:t>
              </a:r>
            </a:p>
          </p:txBody>
        </p:sp>
        <p:sp>
          <p:nvSpPr>
            <p:cNvPr id="1046" name="Freeform 9"/>
            <p:cNvSpPr>
              <a:spLocks/>
            </p:cNvSpPr>
            <p:nvPr userDrawn="1"/>
          </p:nvSpPr>
          <p:spPr bwMode="auto">
            <a:xfrm>
              <a:off x="-562577" y="2478088"/>
              <a:ext cx="462565" cy="660400"/>
            </a:xfrm>
            <a:custGeom>
              <a:avLst/>
              <a:gdLst>
                <a:gd name="T0" fmla="*/ 243420227 w 879"/>
                <a:gd name="T1" fmla="*/ 578419310 h 754"/>
                <a:gd name="T2" fmla="*/ 0 w 879"/>
                <a:gd name="T3" fmla="*/ 578419310 h 754"/>
                <a:gd name="T4" fmla="*/ 0 w 879"/>
                <a:gd name="T5" fmla="*/ 0 h 754"/>
                <a:gd name="T6" fmla="*/ 243420227 w 879"/>
                <a:gd name="T7" fmla="*/ 0 h 754"/>
                <a:gd name="T8" fmla="*/ 243420227 w 879"/>
                <a:gd name="T9" fmla="*/ 578419310 h 754"/>
                <a:gd name="T10" fmla="*/ 243420227 w 879"/>
                <a:gd name="T11" fmla="*/ 578419310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243A65"/>
                  </a:solidFill>
                </a:rPr>
                <a:t>R:	166</a:t>
              </a:r>
            </a:p>
            <a:p>
              <a:pPr algn="l"/>
              <a:r>
                <a:rPr lang="nl-NL" altLang="en-US" sz="900" b="1" smtClean="0">
                  <a:solidFill>
                    <a:srgbClr val="243A65"/>
                  </a:solidFill>
                </a:rPr>
                <a:t>G:	166</a:t>
              </a:r>
            </a:p>
            <a:p>
              <a:pPr algn="l"/>
              <a:r>
                <a:rPr lang="nl-NL" altLang="en-US" sz="900" b="1" smtClean="0">
                  <a:solidFill>
                    <a:srgbClr val="243A65"/>
                  </a:solidFill>
                </a:rPr>
                <a:t>B:	166</a:t>
              </a:r>
            </a:p>
          </p:txBody>
        </p:sp>
        <p:sp>
          <p:nvSpPr>
            <p:cNvPr id="1047" name="Freeform 11"/>
            <p:cNvSpPr>
              <a:spLocks/>
            </p:cNvSpPr>
            <p:nvPr userDrawn="1"/>
          </p:nvSpPr>
          <p:spPr bwMode="auto">
            <a:xfrm>
              <a:off x="-1133475" y="3271838"/>
              <a:ext cx="462565" cy="660400"/>
            </a:xfrm>
            <a:custGeom>
              <a:avLst/>
              <a:gdLst>
                <a:gd name="T0" fmla="*/ 243420227 w 879"/>
                <a:gd name="T1" fmla="*/ 578419310 h 754"/>
                <a:gd name="T2" fmla="*/ 0 w 879"/>
                <a:gd name="T3" fmla="*/ 578419310 h 754"/>
                <a:gd name="T4" fmla="*/ 0 w 879"/>
                <a:gd name="T5" fmla="*/ 0 h 754"/>
                <a:gd name="T6" fmla="*/ 243420227 w 879"/>
                <a:gd name="T7" fmla="*/ 0 h 754"/>
                <a:gd name="T8" fmla="*/ 243420227 w 879"/>
                <a:gd name="T9" fmla="*/ 578419310 h 754"/>
                <a:gd name="T10" fmla="*/ 243420227 w 879"/>
                <a:gd name="T11" fmla="*/ 578419310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rgbClr val="BFBFBF"/>
            </a:solidFill>
            <a:ln>
              <a:noFill/>
            </a:ln>
            <a:extLst>
              <a:ext uri="{91240B29-F687-4F45-9708-019B960494DF}">
                <a14:hiddenLine xmlns:a14="http://schemas.microsoft.com/office/drawing/2010/main" w="28575" algn="ctr">
                  <a:solidFill>
                    <a:srgbClr val="000000"/>
                  </a:solidFill>
                  <a:round/>
                  <a:headEnd/>
                  <a:tailEnd/>
                </a14:hiddenLine>
              </a:ext>
            </a:extLst>
          </p:spPr>
          <p:txBody>
            <a:bodyPr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243A65"/>
                  </a:solidFill>
                </a:rPr>
                <a:t>R:	191</a:t>
              </a:r>
            </a:p>
            <a:p>
              <a:pPr algn="l"/>
              <a:r>
                <a:rPr lang="nl-NL" altLang="en-US" sz="900" b="1" smtClean="0">
                  <a:solidFill>
                    <a:srgbClr val="243A65"/>
                  </a:solidFill>
                </a:rPr>
                <a:t>G:	191</a:t>
              </a:r>
            </a:p>
            <a:p>
              <a:pPr algn="l"/>
              <a:r>
                <a:rPr lang="nl-NL" altLang="en-US" sz="900" b="1" smtClean="0">
                  <a:solidFill>
                    <a:srgbClr val="243A65"/>
                  </a:solidFill>
                </a:rPr>
                <a:t>B:	191</a:t>
              </a:r>
            </a:p>
          </p:txBody>
        </p:sp>
        <p:sp>
          <p:nvSpPr>
            <p:cNvPr id="1048" name="Freeform 13"/>
            <p:cNvSpPr>
              <a:spLocks/>
            </p:cNvSpPr>
            <p:nvPr userDrawn="1"/>
          </p:nvSpPr>
          <p:spPr bwMode="auto">
            <a:xfrm>
              <a:off x="-562577" y="3271838"/>
              <a:ext cx="462565" cy="660400"/>
            </a:xfrm>
            <a:custGeom>
              <a:avLst/>
              <a:gdLst>
                <a:gd name="T0" fmla="*/ 243143613 w 880"/>
                <a:gd name="T1" fmla="*/ 578419310 h 754"/>
                <a:gd name="T2" fmla="*/ 0 w 880"/>
                <a:gd name="T3" fmla="*/ 578419310 h 754"/>
                <a:gd name="T4" fmla="*/ 0 w 880"/>
                <a:gd name="T5" fmla="*/ 0 h 754"/>
                <a:gd name="T6" fmla="*/ 243143613 w 880"/>
                <a:gd name="T7" fmla="*/ 0 h 754"/>
                <a:gd name="T8" fmla="*/ 243143613 w 880"/>
                <a:gd name="T9" fmla="*/ 578419310 h 754"/>
                <a:gd name="T10" fmla="*/ 243143613 w 880"/>
                <a:gd name="T11" fmla="*/ 578419310 h 754"/>
                <a:gd name="T12" fmla="*/ 0 60000 65536"/>
                <a:gd name="T13" fmla="*/ 0 60000 65536"/>
                <a:gd name="T14" fmla="*/ 0 60000 65536"/>
                <a:gd name="T15" fmla="*/ 0 60000 65536"/>
                <a:gd name="T16" fmla="*/ 0 60000 65536"/>
                <a:gd name="T17" fmla="*/ 0 60000 65536"/>
                <a:gd name="T18" fmla="*/ 0 w 880"/>
                <a:gd name="T19" fmla="*/ 0 h 754"/>
                <a:gd name="T20" fmla="*/ 880 w 880"/>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80" h="754">
                  <a:moveTo>
                    <a:pt x="880" y="754"/>
                  </a:moveTo>
                  <a:lnTo>
                    <a:pt x="0" y="754"/>
                  </a:lnTo>
                  <a:lnTo>
                    <a:pt x="0" y="0"/>
                  </a:lnTo>
                  <a:lnTo>
                    <a:pt x="880" y="0"/>
                  </a:lnTo>
                  <a:lnTo>
                    <a:pt x="880" y="75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243A65"/>
                  </a:solidFill>
                </a:rPr>
                <a:t>R:	217</a:t>
              </a:r>
            </a:p>
            <a:p>
              <a:pPr algn="l"/>
              <a:r>
                <a:rPr lang="nl-NL" altLang="en-US" sz="900" b="1" smtClean="0">
                  <a:solidFill>
                    <a:srgbClr val="243A65"/>
                  </a:solidFill>
                </a:rPr>
                <a:t>G:	217</a:t>
              </a:r>
            </a:p>
            <a:p>
              <a:pPr algn="l"/>
              <a:r>
                <a:rPr lang="nl-NL" altLang="en-US" sz="900" b="1" smtClean="0">
                  <a:solidFill>
                    <a:srgbClr val="243A65"/>
                  </a:solidFill>
                </a:rPr>
                <a:t>B:	217</a:t>
              </a:r>
            </a:p>
          </p:txBody>
        </p:sp>
        <p:sp>
          <p:nvSpPr>
            <p:cNvPr id="1049" name="Rectangle 34"/>
            <p:cNvSpPr>
              <a:spLocks noChangeArrowheads="1"/>
            </p:cNvSpPr>
            <p:nvPr userDrawn="1"/>
          </p:nvSpPr>
          <p:spPr bwMode="gray">
            <a:xfrm>
              <a:off x="-1133475" y="4062413"/>
              <a:ext cx="459126" cy="633412"/>
            </a:xfrm>
            <a:prstGeom prst="rect">
              <a:avLst/>
            </a:prstGeom>
            <a:solidFill>
              <a:srgbClr val="FF0000"/>
            </a:solidFill>
            <a:ln>
              <a:noFill/>
            </a:ln>
            <a:extLst>
              <a:ext uri="{91240B29-F687-4F45-9708-019B960494DF}">
                <a14:hiddenLine xmlns:a14="http://schemas.microsoft.com/office/drawing/2010/main" w="3175">
                  <a:solidFill>
                    <a:srgbClr val="000000"/>
                  </a:solidFill>
                  <a:miter lim="800000"/>
                  <a:headEnd/>
                  <a:tailEnd/>
                </a14:hiddenLine>
              </a:ext>
            </a:extLst>
          </p:spPr>
          <p:txBody>
            <a:bodyPr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243A65"/>
                  </a:solidFill>
                </a:rPr>
                <a:t>R:	255</a:t>
              </a:r>
            </a:p>
            <a:p>
              <a:pPr algn="l"/>
              <a:r>
                <a:rPr lang="nl-NL" altLang="en-US" sz="900" b="1" smtClean="0">
                  <a:solidFill>
                    <a:srgbClr val="243A65"/>
                  </a:solidFill>
                </a:rPr>
                <a:t>G: 	0</a:t>
              </a:r>
            </a:p>
            <a:p>
              <a:pPr algn="l"/>
              <a:r>
                <a:rPr lang="nl-NL" altLang="en-US" sz="900" b="1" smtClean="0">
                  <a:solidFill>
                    <a:srgbClr val="243A65"/>
                  </a:solidFill>
                </a:rPr>
                <a:t>B:  	0</a:t>
              </a:r>
            </a:p>
          </p:txBody>
        </p:sp>
        <p:sp>
          <p:nvSpPr>
            <p:cNvPr id="1050" name="Rectangle 35"/>
            <p:cNvSpPr>
              <a:spLocks noChangeArrowheads="1"/>
            </p:cNvSpPr>
            <p:nvPr userDrawn="1"/>
          </p:nvSpPr>
          <p:spPr bwMode="auto">
            <a:xfrm>
              <a:off x="-1133475" y="4852988"/>
              <a:ext cx="459126" cy="633412"/>
            </a:xfrm>
            <a:prstGeom prst="rect">
              <a:avLst/>
            </a:prstGeom>
            <a:solidFill>
              <a:srgbClr val="FFC000"/>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243A65"/>
                  </a:solidFill>
                </a:rPr>
                <a:t>R:	255</a:t>
              </a:r>
            </a:p>
            <a:p>
              <a:pPr algn="l"/>
              <a:r>
                <a:rPr lang="nl-NL" altLang="en-US" sz="900" b="1" smtClean="0">
                  <a:solidFill>
                    <a:srgbClr val="243A65"/>
                  </a:solidFill>
                </a:rPr>
                <a:t>G:	192</a:t>
              </a:r>
            </a:p>
            <a:p>
              <a:pPr algn="l"/>
              <a:r>
                <a:rPr lang="nl-NL" altLang="en-US" sz="900" b="1" smtClean="0">
                  <a:solidFill>
                    <a:srgbClr val="243A65"/>
                  </a:solidFill>
                </a:rPr>
                <a:t>B:	0</a:t>
              </a:r>
            </a:p>
          </p:txBody>
        </p:sp>
        <p:sp>
          <p:nvSpPr>
            <p:cNvPr id="1051" name="Rectangle 37"/>
            <p:cNvSpPr>
              <a:spLocks noChangeArrowheads="1"/>
            </p:cNvSpPr>
            <p:nvPr userDrawn="1"/>
          </p:nvSpPr>
          <p:spPr bwMode="gray">
            <a:xfrm>
              <a:off x="-562577" y="4062413"/>
              <a:ext cx="459126" cy="633412"/>
            </a:xfrm>
            <a:prstGeom prst="rect">
              <a:avLst/>
            </a:prstGeom>
            <a:solidFill>
              <a:srgbClr val="FF9900"/>
            </a:solidFill>
            <a:ln>
              <a:noFill/>
            </a:ln>
            <a:extLst>
              <a:ext uri="{91240B29-F687-4F45-9708-019B960494DF}">
                <a14:hiddenLine xmlns:a14="http://schemas.microsoft.com/office/drawing/2010/main" w="3175">
                  <a:solidFill>
                    <a:srgbClr val="000000"/>
                  </a:solidFill>
                  <a:miter lim="800000"/>
                  <a:headEnd/>
                  <a:tailEnd/>
                </a14:hiddenLine>
              </a:ext>
            </a:extLst>
          </p:spPr>
          <p:txBody>
            <a:bodyPr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243A65"/>
                  </a:solidFill>
                </a:rPr>
                <a:t>R:	255</a:t>
              </a:r>
            </a:p>
            <a:p>
              <a:pPr algn="l"/>
              <a:r>
                <a:rPr lang="nl-NL" altLang="en-US" sz="900" b="1" smtClean="0">
                  <a:solidFill>
                    <a:srgbClr val="243A65"/>
                  </a:solidFill>
                </a:rPr>
                <a:t>G:	153</a:t>
              </a:r>
            </a:p>
            <a:p>
              <a:pPr algn="l"/>
              <a:r>
                <a:rPr lang="nl-NL" altLang="en-US" sz="900" b="1" smtClean="0">
                  <a:solidFill>
                    <a:srgbClr val="243A65"/>
                  </a:solidFill>
                </a:rPr>
                <a:t>B:  	0</a:t>
              </a:r>
            </a:p>
          </p:txBody>
        </p:sp>
        <p:sp>
          <p:nvSpPr>
            <p:cNvPr id="56" name="Freeform 5"/>
            <p:cNvSpPr>
              <a:spLocks/>
            </p:cNvSpPr>
            <p:nvPr userDrawn="1"/>
          </p:nvSpPr>
          <p:spPr bwMode="auto">
            <a:xfrm>
              <a:off x="-1133475" y="1697038"/>
              <a:ext cx="450528" cy="625475"/>
            </a:xfrm>
            <a:custGeom>
              <a:avLst/>
              <a:gdLst>
                <a:gd name="T0" fmla="*/ 879 w 879"/>
                <a:gd name="T1" fmla="*/ 754 h 754"/>
                <a:gd name="T2" fmla="*/ 0 w 879"/>
                <a:gd name="T3" fmla="*/ 754 h 754"/>
                <a:gd name="T4" fmla="*/ 0 w 879"/>
                <a:gd name="T5" fmla="*/ 0 h 754"/>
                <a:gd name="T6" fmla="*/ 879 w 879"/>
                <a:gd name="T7" fmla="*/ 0 h 754"/>
                <a:gd name="T8" fmla="*/ 879 w 879"/>
                <a:gd name="T9" fmla="*/ 754 h 754"/>
                <a:gd name="T10" fmla="*/ 879 w 879"/>
                <a:gd name="T11" fmla="*/ 754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chemeClr val="accent5"/>
            </a:solidFill>
            <a:ln w="9525">
              <a:noFill/>
              <a:round/>
              <a:headEnd/>
              <a:tailEnd/>
            </a:ln>
            <a:effectLst/>
          </p:spPr>
          <p:txBody>
            <a:bodyPr lIns="36000" tIns="36000" rIns="36000" bIns="36000" anchor="ctr"/>
            <a:lstStyle/>
            <a:p>
              <a:pPr algn="l" eaLnBrk="0" hangingPunct="0">
                <a:tabLst>
                  <a:tab pos="360363" algn="r"/>
                </a:tabLst>
                <a:defRPr/>
              </a:pPr>
              <a:r>
                <a:rPr lang="nl-NL" sz="900" b="1" dirty="0">
                  <a:solidFill>
                    <a:srgbClr val="243A65"/>
                  </a:solidFill>
                  <a:latin typeface="Arial" charset="0"/>
                  <a:cs typeface="Arial" pitchFamily="34" charset="0"/>
                </a:rPr>
                <a:t>R:	199</a:t>
              </a:r>
            </a:p>
            <a:p>
              <a:pPr algn="l" eaLnBrk="0" hangingPunct="0">
                <a:tabLst>
                  <a:tab pos="360363" algn="r"/>
                </a:tabLst>
                <a:defRPr/>
              </a:pPr>
              <a:r>
                <a:rPr lang="nl-NL" sz="900" b="1" dirty="0">
                  <a:solidFill>
                    <a:srgbClr val="243A65"/>
                  </a:solidFill>
                  <a:latin typeface="Arial" charset="0"/>
                  <a:cs typeface="Arial" pitchFamily="34" charset="0"/>
                </a:rPr>
                <a:t>G:	218</a:t>
              </a:r>
            </a:p>
            <a:p>
              <a:pPr algn="l" eaLnBrk="0" hangingPunct="0">
                <a:tabLst>
                  <a:tab pos="360363" algn="r"/>
                </a:tabLst>
                <a:defRPr/>
              </a:pPr>
              <a:r>
                <a:rPr lang="nl-NL" sz="900" b="1" dirty="0">
                  <a:solidFill>
                    <a:srgbClr val="243A65"/>
                  </a:solidFill>
                  <a:latin typeface="Arial" charset="0"/>
                  <a:cs typeface="Arial" pitchFamily="34" charset="0"/>
                </a:rPr>
                <a:t>B:	238</a:t>
              </a:r>
            </a:p>
          </p:txBody>
        </p:sp>
        <p:sp>
          <p:nvSpPr>
            <p:cNvPr id="57" name="Freeform 14"/>
            <p:cNvSpPr>
              <a:spLocks/>
            </p:cNvSpPr>
            <p:nvPr userDrawn="1"/>
          </p:nvSpPr>
          <p:spPr bwMode="auto">
            <a:xfrm>
              <a:off x="-562577" y="965200"/>
              <a:ext cx="450528" cy="625475"/>
            </a:xfrm>
            <a:custGeom>
              <a:avLst/>
              <a:gdLst>
                <a:gd name="T0" fmla="*/ 875 w 875"/>
                <a:gd name="T1" fmla="*/ 754 h 754"/>
                <a:gd name="T2" fmla="*/ 0 w 875"/>
                <a:gd name="T3" fmla="*/ 754 h 754"/>
                <a:gd name="T4" fmla="*/ 0 w 875"/>
                <a:gd name="T5" fmla="*/ 0 h 754"/>
                <a:gd name="T6" fmla="*/ 875 w 875"/>
                <a:gd name="T7" fmla="*/ 0 h 754"/>
                <a:gd name="T8" fmla="*/ 875 w 875"/>
                <a:gd name="T9" fmla="*/ 754 h 754"/>
                <a:gd name="T10" fmla="*/ 875 w 875"/>
                <a:gd name="T11" fmla="*/ 754 h 754"/>
                <a:gd name="T12" fmla="*/ 0 60000 65536"/>
                <a:gd name="T13" fmla="*/ 0 60000 65536"/>
                <a:gd name="T14" fmla="*/ 0 60000 65536"/>
                <a:gd name="T15" fmla="*/ 0 60000 65536"/>
                <a:gd name="T16" fmla="*/ 0 60000 65536"/>
                <a:gd name="T17" fmla="*/ 0 60000 65536"/>
                <a:gd name="T18" fmla="*/ 0 w 875"/>
                <a:gd name="T19" fmla="*/ 0 h 754"/>
                <a:gd name="T20" fmla="*/ 875 w 875"/>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5" h="754">
                  <a:moveTo>
                    <a:pt x="875" y="754"/>
                  </a:moveTo>
                  <a:lnTo>
                    <a:pt x="0" y="754"/>
                  </a:lnTo>
                  <a:lnTo>
                    <a:pt x="0" y="0"/>
                  </a:lnTo>
                  <a:lnTo>
                    <a:pt x="875" y="0"/>
                  </a:lnTo>
                  <a:lnTo>
                    <a:pt x="875" y="754"/>
                  </a:lnTo>
                  <a:close/>
                </a:path>
              </a:pathLst>
            </a:custGeom>
            <a:solidFill>
              <a:schemeClr val="accent4"/>
            </a:solidFill>
            <a:ln w="9525">
              <a:noFill/>
              <a:round/>
              <a:headEnd/>
              <a:tailEnd/>
            </a:ln>
            <a:effectLst/>
          </p:spPr>
          <p:txBody>
            <a:bodyPr lIns="36000" tIns="36000" rIns="36000" bIns="36000" anchor="ctr"/>
            <a:lstStyle/>
            <a:p>
              <a:pPr algn="l" eaLnBrk="0" hangingPunct="0">
                <a:tabLst>
                  <a:tab pos="360363" algn="r"/>
                </a:tabLst>
                <a:defRPr/>
              </a:pPr>
              <a:r>
                <a:rPr lang="nl-NL" sz="900" b="1" dirty="0">
                  <a:solidFill>
                    <a:srgbClr val="243A65"/>
                  </a:solidFill>
                  <a:latin typeface="Arial" charset="0"/>
                  <a:cs typeface="Arial" pitchFamily="34" charset="0"/>
                </a:rPr>
                <a:t>R:	168</a:t>
              </a:r>
            </a:p>
            <a:p>
              <a:pPr algn="l" eaLnBrk="0" hangingPunct="0">
                <a:tabLst>
                  <a:tab pos="360363" algn="r"/>
                </a:tabLst>
                <a:defRPr/>
              </a:pPr>
              <a:r>
                <a:rPr lang="nl-NL" sz="900" b="1" dirty="0">
                  <a:solidFill>
                    <a:srgbClr val="243A65"/>
                  </a:solidFill>
                  <a:latin typeface="Arial" charset="0"/>
                  <a:cs typeface="Arial" pitchFamily="34" charset="0"/>
                </a:rPr>
                <a:t>G:	199</a:t>
              </a:r>
            </a:p>
            <a:p>
              <a:pPr algn="l" eaLnBrk="0" hangingPunct="0">
                <a:tabLst>
                  <a:tab pos="360363" algn="r"/>
                </a:tabLst>
                <a:defRPr/>
              </a:pPr>
              <a:r>
                <a:rPr lang="nl-NL" sz="900" b="1" dirty="0">
                  <a:solidFill>
                    <a:srgbClr val="243A65"/>
                  </a:solidFill>
                  <a:latin typeface="Arial" charset="0"/>
                  <a:cs typeface="Arial" pitchFamily="34" charset="0"/>
                </a:rPr>
                <a:t>B:	228</a:t>
              </a:r>
            </a:p>
          </p:txBody>
        </p:sp>
        <p:sp>
          <p:nvSpPr>
            <p:cNvPr id="58" name="Freeform 14"/>
            <p:cNvSpPr>
              <a:spLocks/>
            </p:cNvSpPr>
            <p:nvPr userDrawn="1"/>
          </p:nvSpPr>
          <p:spPr bwMode="auto">
            <a:xfrm>
              <a:off x="-562577" y="1697038"/>
              <a:ext cx="450528" cy="625475"/>
            </a:xfrm>
            <a:custGeom>
              <a:avLst/>
              <a:gdLst>
                <a:gd name="T0" fmla="*/ 875 w 875"/>
                <a:gd name="T1" fmla="*/ 754 h 754"/>
                <a:gd name="T2" fmla="*/ 0 w 875"/>
                <a:gd name="T3" fmla="*/ 754 h 754"/>
                <a:gd name="T4" fmla="*/ 0 w 875"/>
                <a:gd name="T5" fmla="*/ 0 h 754"/>
                <a:gd name="T6" fmla="*/ 875 w 875"/>
                <a:gd name="T7" fmla="*/ 0 h 754"/>
                <a:gd name="T8" fmla="*/ 875 w 875"/>
                <a:gd name="T9" fmla="*/ 754 h 754"/>
                <a:gd name="T10" fmla="*/ 875 w 875"/>
                <a:gd name="T11" fmla="*/ 754 h 754"/>
                <a:gd name="T12" fmla="*/ 0 60000 65536"/>
                <a:gd name="T13" fmla="*/ 0 60000 65536"/>
                <a:gd name="T14" fmla="*/ 0 60000 65536"/>
                <a:gd name="T15" fmla="*/ 0 60000 65536"/>
                <a:gd name="T16" fmla="*/ 0 60000 65536"/>
                <a:gd name="T17" fmla="*/ 0 60000 65536"/>
                <a:gd name="T18" fmla="*/ 0 w 875"/>
                <a:gd name="T19" fmla="*/ 0 h 754"/>
                <a:gd name="T20" fmla="*/ 875 w 875"/>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5" h="754">
                  <a:moveTo>
                    <a:pt x="875" y="754"/>
                  </a:moveTo>
                  <a:lnTo>
                    <a:pt x="0" y="754"/>
                  </a:lnTo>
                  <a:lnTo>
                    <a:pt x="0" y="0"/>
                  </a:lnTo>
                  <a:lnTo>
                    <a:pt x="875" y="0"/>
                  </a:lnTo>
                  <a:lnTo>
                    <a:pt x="875" y="754"/>
                  </a:lnTo>
                  <a:close/>
                </a:path>
              </a:pathLst>
            </a:custGeom>
            <a:solidFill>
              <a:schemeClr val="accent6"/>
            </a:solidFill>
            <a:ln w="9525">
              <a:noFill/>
              <a:round/>
              <a:headEnd/>
              <a:tailEnd/>
            </a:ln>
            <a:effectLst/>
          </p:spPr>
          <p:txBody>
            <a:bodyPr lIns="36000" tIns="36000" rIns="36000" bIns="36000" anchor="ctr"/>
            <a:lstStyle/>
            <a:p>
              <a:pPr algn="l" eaLnBrk="0" hangingPunct="0">
                <a:tabLst>
                  <a:tab pos="360363" algn="r"/>
                </a:tabLst>
                <a:defRPr/>
              </a:pPr>
              <a:r>
                <a:rPr lang="nl-NL" sz="900" b="1" dirty="0">
                  <a:solidFill>
                    <a:srgbClr val="243A65"/>
                  </a:solidFill>
                  <a:latin typeface="Arial" charset="0"/>
                  <a:cs typeface="Arial" pitchFamily="34" charset="0"/>
                </a:rPr>
                <a:t>R:	227</a:t>
              </a:r>
            </a:p>
            <a:p>
              <a:pPr algn="l" eaLnBrk="0" hangingPunct="0">
                <a:tabLst>
                  <a:tab pos="360363" algn="r"/>
                </a:tabLst>
                <a:defRPr/>
              </a:pPr>
              <a:r>
                <a:rPr lang="nl-NL" sz="900" b="1" dirty="0">
                  <a:solidFill>
                    <a:srgbClr val="243A65"/>
                  </a:solidFill>
                  <a:latin typeface="Arial" charset="0"/>
                  <a:cs typeface="Arial" pitchFamily="34" charset="0"/>
                </a:rPr>
                <a:t>G:	236</a:t>
              </a:r>
            </a:p>
            <a:p>
              <a:pPr algn="l" eaLnBrk="0" hangingPunct="0">
                <a:tabLst>
                  <a:tab pos="360363" algn="r"/>
                </a:tabLst>
                <a:defRPr/>
              </a:pPr>
              <a:r>
                <a:rPr lang="nl-NL" sz="900" b="1" dirty="0">
                  <a:solidFill>
                    <a:srgbClr val="243A65"/>
                  </a:solidFill>
                  <a:latin typeface="Arial" charset="0"/>
                  <a:cs typeface="Arial" pitchFamily="34" charset="0"/>
                </a:rPr>
                <a:t>B:	246</a:t>
              </a:r>
            </a:p>
          </p:txBody>
        </p:sp>
        <p:sp>
          <p:nvSpPr>
            <p:cNvPr id="63" name="Freeform 12"/>
            <p:cNvSpPr>
              <a:spLocks/>
            </p:cNvSpPr>
            <p:nvPr userDrawn="1"/>
          </p:nvSpPr>
          <p:spPr bwMode="auto">
            <a:xfrm>
              <a:off x="-1133475" y="965200"/>
              <a:ext cx="450528" cy="625475"/>
            </a:xfrm>
            <a:custGeom>
              <a:avLst/>
              <a:gdLst>
                <a:gd name="T0" fmla="*/ 880 w 880"/>
                <a:gd name="T1" fmla="*/ 754 h 754"/>
                <a:gd name="T2" fmla="*/ 0 w 880"/>
                <a:gd name="T3" fmla="*/ 754 h 754"/>
                <a:gd name="T4" fmla="*/ 0 w 880"/>
                <a:gd name="T5" fmla="*/ 0 h 754"/>
                <a:gd name="T6" fmla="*/ 880 w 880"/>
                <a:gd name="T7" fmla="*/ 0 h 754"/>
                <a:gd name="T8" fmla="*/ 880 w 880"/>
                <a:gd name="T9" fmla="*/ 754 h 754"/>
                <a:gd name="T10" fmla="*/ 880 w 880"/>
                <a:gd name="T11" fmla="*/ 754 h 754"/>
                <a:gd name="T12" fmla="*/ 0 60000 65536"/>
                <a:gd name="T13" fmla="*/ 0 60000 65536"/>
                <a:gd name="T14" fmla="*/ 0 60000 65536"/>
                <a:gd name="T15" fmla="*/ 0 60000 65536"/>
                <a:gd name="T16" fmla="*/ 0 60000 65536"/>
                <a:gd name="T17" fmla="*/ 0 60000 65536"/>
                <a:gd name="T18" fmla="*/ 0 w 880"/>
                <a:gd name="T19" fmla="*/ 0 h 754"/>
                <a:gd name="T20" fmla="*/ 880 w 880"/>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80" h="754">
                  <a:moveTo>
                    <a:pt x="880" y="754"/>
                  </a:moveTo>
                  <a:lnTo>
                    <a:pt x="0" y="754"/>
                  </a:lnTo>
                  <a:lnTo>
                    <a:pt x="0" y="0"/>
                  </a:lnTo>
                  <a:lnTo>
                    <a:pt x="880" y="0"/>
                  </a:lnTo>
                  <a:lnTo>
                    <a:pt x="880" y="754"/>
                  </a:lnTo>
                  <a:close/>
                </a:path>
              </a:pathLst>
            </a:custGeom>
            <a:solidFill>
              <a:schemeClr val="accent3"/>
            </a:solidFill>
            <a:ln w="38100" algn="ctr">
              <a:noFill/>
              <a:round/>
              <a:headEnd/>
              <a:tailEnd/>
            </a:ln>
            <a:effectLst/>
          </p:spPr>
          <p:txBody>
            <a:bodyPr lIns="36000" tIns="36000" rIns="36000" bIns="36000" anchor="ctr"/>
            <a:lstStyle/>
            <a:p>
              <a:pPr algn="l" eaLnBrk="0" hangingPunct="0">
                <a:tabLst>
                  <a:tab pos="360363" algn="r"/>
                </a:tabLst>
                <a:defRPr/>
              </a:pPr>
              <a:r>
                <a:rPr lang="nl-NL" sz="900" b="1" dirty="0">
                  <a:solidFill>
                    <a:srgbClr val="243A65"/>
                  </a:solidFill>
                  <a:latin typeface="Arial" charset="0"/>
                  <a:cs typeface="Arial" pitchFamily="34" charset="0"/>
                </a:rPr>
                <a:t>R:	136</a:t>
              </a:r>
            </a:p>
            <a:p>
              <a:pPr algn="l" eaLnBrk="0" hangingPunct="0">
                <a:tabLst>
                  <a:tab pos="360363" algn="r"/>
                </a:tabLst>
                <a:defRPr/>
              </a:pPr>
              <a:r>
                <a:rPr lang="nl-NL" sz="900" b="1" dirty="0">
                  <a:solidFill>
                    <a:srgbClr val="243A65"/>
                  </a:solidFill>
                  <a:latin typeface="Arial" charset="0"/>
                  <a:cs typeface="Arial" pitchFamily="34" charset="0"/>
                </a:rPr>
                <a:t>G:	182</a:t>
              </a:r>
            </a:p>
            <a:p>
              <a:pPr algn="l" eaLnBrk="0" hangingPunct="0">
                <a:tabLst>
                  <a:tab pos="360363" algn="r"/>
                </a:tabLst>
                <a:defRPr/>
              </a:pPr>
              <a:r>
                <a:rPr lang="nl-NL" sz="900" b="1" dirty="0">
                  <a:solidFill>
                    <a:srgbClr val="243A65"/>
                  </a:solidFill>
                  <a:latin typeface="Arial" charset="0"/>
                  <a:cs typeface="Arial" pitchFamily="34" charset="0"/>
                </a:rPr>
                <a:t>B:	220</a:t>
              </a:r>
            </a:p>
          </p:txBody>
        </p:sp>
        <p:sp>
          <p:nvSpPr>
            <p:cNvPr id="1056" name="Freeform 10"/>
            <p:cNvSpPr>
              <a:spLocks/>
            </p:cNvSpPr>
            <p:nvPr userDrawn="1"/>
          </p:nvSpPr>
          <p:spPr bwMode="auto">
            <a:xfrm>
              <a:off x="-562577" y="244475"/>
              <a:ext cx="452248" cy="625475"/>
            </a:xfrm>
            <a:custGeom>
              <a:avLst/>
              <a:gdLst>
                <a:gd name="T0" fmla="*/ 232682882 w 879"/>
                <a:gd name="T1" fmla="*/ 518858058 h 754"/>
                <a:gd name="T2" fmla="*/ 0 w 879"/>
                <a:gd name="T3" fmla="*/ 518858058 h 754"/>
                <a:gd name="T4" fmla="*/ 0 w 879"/>
                <a:gd name="T5" fmla="*/ 0 h 754"/>
                <a:gd name="T6" fmla="*/ 232682882 w 879"/>
                <a:gd name="T7" fmla="*/ 0 h 754"/>
                <a:gd name="T8" fmla="*/ 232682882 w 879"/>
                <a:gd name="T9" fmla="*/ 518858058 h 754"/>
                <a:gd name="T10" fmla="*/ 232682882 w 879"/>
                <a:gd name="T11" fmla="*/ 518858058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243A65"/>
                  </a:solidFill>
                </a:rPr>
                <a:t>R:	99</a:t>
              </a:r>
            </a:p>
            <a:p>
              <a:pPr algn="l"/>
              <a:r>
                <a:rPr lang="nl-NL" altLang="en-US" sz="900" b="1" smtClean="0">
                  <a:solidFill>
                    <a:srgbClr val="243A65"/>
                  </a:solidFill>
                </a:rPr>
                <a:t>G:	158</a:t>
              </a:r>
            </a:p>
            <a:p>
              <a:pPr algn="l"/>
              <a:r>
                <a:rPr lang="nl-NL" altLang="en-US" sz="900" b="1" smtClean="0">
                  <a:solidFill>
                    <a:srgbClr val="243A65"/>
                  </a:solidFill>
                </a:rPr>
                <a:t>B:	211</a:t>
              </a:r>
            </a:p>
          </p:txBody>
        </p:sp>
        <p:sp>
          <p:nvSpPr>
            <p:cNvPr id="1057" name="Freeform 8"/>
            <p:cNvSpPr>
              <a:spLocks/>
            </p:cNvSpPr>
            <p:nvPr userDrawn="1"/>
          </p:nvSpPr>
          <p:spPr bwMode="auto">
            <a:xfrm>
              <a:off x="-1133475" y="244475"/>
              <a:ext cx="450528" cy="625475"/>
            </a:xfrm>
            <a:custGeom>
              <a:avLst/>
              <a:gdLst>
                <a:gd name="T0" fmla="*/ 230916358 w 879"/>
                <a:gd name="T1" fmla="*/ 518858058 h 754"/>
                <a:gd name="T2" fmla="*/ 0 w 879"/>
                <a:gd name="T3" fmla="*/ 518858058 h 754"/>
                <a:gd name="T4" fmla="*/ 0 w 879"/>
                <a:gd name="T5" fmla="*/ 0 h 754"/>
                <a:gd name="T6" fmla="*/ 230916358 w 879"/>
                <a:gd name="T7" fmla="*/ 0 h 754"/>
                <a:gd name="T8" fmla="*/ 230916358 w 879"/>
                <a:gd name="T9" fmla="*/ 518858058 h 754"/>
                <a:gd name="T10" fmla="*/ 230916358 w 879"/>
                <a:gd name="T11" fmla="*/ 518858058 h 754"/>
                <a:gd name="T12" fmla="*/ 0 60000 65536"/>
                <a:gd name="T13" fmla="*/ 0 60000 65536"/>
                <a:gd name="T14" fmla="*/ 0 60000 65536"/>
                <a:gd name="T15" fmla="*/ 0 60000 65536"/>
                <a:gd name="T16" fmla="*/ 0 60000 65536"/>
                <a:gd name="T17" fmla="*/ 0 60000 65536"/>
                <a:gd name="T18" fmla="*/ 0 w 879"/>
                <a:gd name="T19" fmla="*/ 0 h 754"/>
                <a:gd name="T20" fmla="*/ 879 w 879"/>
                <a:gd name="T21" fmla="*/ 754 h 754"/>
              </a:gdLst>
              <a:ahLst/>
              <a:cxnLst>
                <a:cxn ang="T12">
                  <a:pos x="T0" y="T1"/>
                </a:cxn>
                <a:cxn ang="T13">
                  <a:pos x="T2" y="T3"/>
                </a:cxn>
                <a:cxn ang="T14">
                  <a:pos x="T4" y="T5"/>
                </a:cxn>
                <a:cxn ang="T15">
                  <a:pos x="T6" y="T7"/>
                </a:cxn>
                <a:cxn ang="T16">
                  <a:pos x="T8" y="T9"/>
                </a:cxn>
                <a:cxn ang="T17">
                  <a:pos x="T10" y="T11"/>
                </a:cxn>
              </a:cxnLst>
              <a:rect l="T18" t="T19" r="T20" b="T21"/>
              <a:pathLst>
                <a:path w="879" h="754">
                  <a:moveTo>
                    <a:pt x="879" y="754"/>
                  </a:moveTo>
                  <a:lnTo>
                    <a:pt x="0" y="754"/>
                  </a:lnTo>
                  <a:lnTo>
                    <a:pt x="0" y="0"/>
                  </a:lnTo>
                  <a:lnTo>
                    <a:pt x="879" y="0"/>
                  </a:lnTo>
                  <a:lnTo>
                    <a:pt x="879" y="754"/>
                  </a:lnTo>
                  <a:close/>
                </a:path>
              </a:pathLst>
            </a:custGeom>
            <a:solidFill>
              <a:schemeClr val="accent1"/>
            </a:solidFill>
            <a:ln>
              <a:noFill/>
            </a:ln>
            <a:extLst>
              <a:ext uri="{91240B29-F687-4F45-9708-019B960494DF}">
                <a14:hiddenLine xmlns:a14="http://schemas.microsoft.com/office/drawing/2010/main" w="38100" algn="ctr">
                  <a:solidFill>
                    <a:srgbClr val="000000"/>
                  </a:solidFill>
                  <a:round/>
                  <a:headEnd/>
                  <a:tailEnd/>
                </a14:hiddenLine>
              </a:ext>
            </a:extLst>
          </p:spPr>
          <p:txBody>
            <a:bodyPr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FFFFFF"/>
                  </a:solidFill>
                </a:rPr>
                <a:t>R:	51</a:t>
              </a:r>
            </a:p>
            <a:p>
              <a:pPr algn="l"/>
              <a:r>
                <a:rPr lang="nl-NL" altLang="en-US" sz="900" b="1" smtClean="0">
                  <a:solidFill>
                    <a:srgbClr val="FFFFFF"/>
                  </a:solidFill>
                </a:rPr>
                <a:t>G:	103</a:t>
              </a:r>
            </a:p>
            <a:p>
              <a:pPr algn="l"/>
              <a:r>
                <a:rPr lang="nl-NL" altLang="en-US" sz="900" b="1" smtClean="0">
                  <a:solidFill>
                    <a:srgbClr val="FFFFFF"/>
                  </a:solidFill>
                </a:rPr>
                <a:t>B:	153</a:t>
              </a:r>
            </a:p>
          </p:txBody>
        </p:sp>
        <p:sp>
          <p:nvSpPr>
            <p:cNvPr id="1058" name="Rectangle 35"/>
            <p:cNvSpPr>
              <a:spLocks noChangeArrowheads="1"/>
            </p:cNvSpPr>
            <p:nvPr userDrawn="1"/>
          </p:nvSpPr>
          <p:spPr bwMode="gray">
            <a:xfrm>
              <a:off x="-562577" y="4852988"/>
              <a:ext cx="459126" cy="633412"/>
            </a:xfrm>
            <a:prstGeom prst="rect">
              <a:avLst/>
            </a:prstGeom>
            <a:solidFill>
              <a:srgbClr val="008000"/>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lIns="36000" tIns="36000" rIns="36000" bIns="36000" anchor="ctr"/>
            <a:lstStyle>
              <a:lvl1pPr eaLnBrk="0" hangingPunct="0">
                <a:tabLst>
                  <a:tab pos="360363" algn="r"/>
                </a:tabLst>
                <a:defRPr>
                  <a:solidFill>
                    <a:schemeClr val="tx1"/>
                  </a:solidFill>
                  <a:latin typeface="Arial" charset="0"/>
                  <a:cs typeface="Arial" charset="0"/>
                </a:defRPr>
              </a:lvl1pPr>
              <a:lvl2pPr marL="742950" indent="-285750" eaLnBrk="0" hangingPunct="0">
                <a:tabLst>
                  <a:tab pos="360363" algn="r"/>
                </a:tabLst>
                <a:defRPr>
                  <a:solidFill>
                    <a:schemeClr val="tx1"/>
                  </a:solidFill>
                  <a:latin typeface="Arial" charset="0"/>
                  <a:cs typeface="Arial" charset="0"/>
                </a:defRPr>
              </a:lvl2pPr>
              <a:lvl3pPr marL="1143000" indent="-228600" eaLnBrk="0" hangingPunct="0">
                <a:tabLst>
                  <a:tab pos="360363" algn="r"/>
                </a:tabLst>
                <a:defRPr>
                  <a:solidFill>
                    <a:schemeClr val="tx1"/>
                  </a:solidFill>
                  <a:latin typeface="Arial" charset="0"/>
                  <a:cs typeface="Arial" charset="0"/>
                </a:defRPr>
              </a:lvl3pPr>
              <a:lvl4pPr marL="1600200" indent="-228600" eaLnBrk="0" hangingPunct="0">
                <a:tabLst>
                  <a:tab pos="360363" algn="r"/>
                </a:tabLst>
                <a:defRPr>
                  <a:solidFill>
                    <a:schemeClr val="tx1"/>
                  </a:solidFill>
                  <a:latin typeface="Arial" charset="0"/>
                  <a:cs typeface="Arial" charset="0"/>
                </a:defRPr>
              </a:lvl4pPr>
              <a:lvl5pPr marL="2057400" indent="-228600" eaLnBrk="0" hangingPunct="0">
                <a:tabLst>
                  <a:tab pos="360363"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360363"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360363"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360363"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360363" algn="r"/>
                </a:tabLst>
                <a:defRPr>
                  <a:solidFill>
                    <a:schemeClr val="tx1"/>
                  </a:solidFill>
                  <a:latin typeface="Arial" charset="0"/>
                  <a:cs typeface="Arial" charset="0"/>
                </a:defRPr>
              </a:lvl9pPr>
            </a:lstStyle>
            <a:p>
              <a:pPr algn="l"/>
              <a:r>
                <a:rPr lang="nl-NL" altLang="en-US" sz="900" b="1" smtClean="0">
                  <a:solidFill>
                    <a:srgbClr val="FFFFFF"/>
                  </a:solidFill>
                </a:rPr>
                <a:t>R:	0</a:t>
              </a:r>
            </a:p>
            <a:p>
              <a:pPr algn="l"/>
              <a:r>
                <a:rPr lang="nl-NL" altLang="en-US" sz="900" b="1" smtClean="0">
                  <a:solidFill>
                    <a:srgbClr val="FFFFFF"/>
                  </a:solidFill>
                </a:rPr>
                <a:t>G: 	128</a:t>
              </a:r>
            </a:p>
            <a:p>
              <a:pPr algn="l"/>
              <a:r>
                <a:rPr lang="nl-NL" altLang="en-US" sz="900" b="1" smtClean="0">
                  <a:solidFill>
                    <a:srgbClr val="FFFFFF"/>
                  </a:solidFill>
                </a:rPr>
                <a:t>B: 	0</a:t>
              </a:r>
            </a:p>
          </p:txBody>
        </p:sp>
      </p:grpSp>
      <p:sp>
        <p:nvSpPr>
          <p:cNvPr id="1037" name="AutoShape 43"/>
          <p:cNvSpPr>
            <a:spLocks/>
          </p:cNvSpPr>
          <p:nvPr/>
        </p:nvSpPr>
        <p:spPr bwMode="gray">
          <a:xfrm>
            <a:off x="-1775884" y="244475"/>
            <a:ext cx="287867" cy="2089150"/>
          </a:xfrm>
          <a:prstGeom prst="leftBrace">
            <a:avLst>
              <a:gd name="adj1" fmla="val 80637"/>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endParaRPr lang="nl-NL" altLang="en-US" sz="1400" b="1" smtClean="0">
              <a:solidFill>
                <a:srgbClr val="243A65"/>
              </a:solidFill>
            </a:endParaRPr>
          </a:p>
        </p:txBody>
      </p:sp>
      <p:sp>
        <p:nvSpPr>
          <p:cNvPr id="1038" name="AutoShape 44"/>
          <p:cNvSpPr>
            <a:spLocks/>
          </p:cNvSpPr>
          <p:nvPr/>
        </p:nvSpPr>
        <p:spPr bwMode="gray">
          <a:xfrm>
            <a:off x="-1775884" y="2478088"/>
            <a:ext cx="287867" cy="1439862"/>
          </a:xfrm>
          <a:prstGeom prst="leftBrace">
            <a:avLst>
              <a:gd name="adj1" fmla="val 55576"/>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endParaRPr lang="nl-NL" altLang="en-US" sz="1400" b="1" smtClean="0">
              <a:solidFill>
                <a:srgbClr val="243A65"/>
              </a:solidFill>
            </a:endParaRPr>
          </a:p>
        </p:txBody>
      </p:sp>
      <p:sp>
        <p:nvSpPr>
          <p:cNvPr id="1039" name="AutoShape 45"/>
          <p:cNvSpPr>
            <a:spLocks/>
          </p:cNvSpPr>
          <p:nvPr/>
        </p:nvSpPr>
        <p:spPr bwMode="gray">
          <a:xfrm>
            <a:off x="-1775884" y="4062413"/>
            <a:ext cx="287867" cy="1439862"/>
          </a:xfrm>
          <a:prstGeom prst="leftBrace">
            <a:avLst>
              <a:gd name="adj1" fmla="val 55576"/>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a:spcBef>
                <a:spcPct val="50000"/>
              </a:spcBef>
            </a:pPr>
            <a:endParaRPr lang="nl-NL" altLang="en-US" sz="1400" b="1" smtClean="0">
              <a:solidFill>
                <a:srgbClr val="243A65"/>
              </a:solidFill>
            </a:endParaRPr>
          </a:p>
        </p:txBody>
      </p:sp>
      <p:sp>
        <p:nvSpPr>
          <p:cNvPr id="1040" name="Text Box 24"/>
          <p:cNvSpPr txBox="1">
            <a:spLocks noChangeArrowheads="1"/>
          </p:cNvSpPr>
          <p:nvPr/>
        </p:nvSpPr>
        <p:spPr bwMode="gray">
          <a:xfrm>
            <a:off x="-2838451" y="6357939"/>
            <a:ext cx="933451"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spcBef>
                <a:spcPct val="50000"/>
              </a:spcBef>
              <a:buFont typeface="Verdana" pitchFamily="34" charset="0"/>
              <a:buNone/>
            </a:pPr>
            <a:r>
              <a:rPr lang="nl-NL" altLang="en-US" sz="1000" b="1" smtClean="0">
                <a:solidFill>
                  <a:srgbClr val="FFFFFF"/>
                </a:solidFill>
              </a:rPr>
              <a:t>Bodytekst</a:t>
            </a:r>
          </a:p>
        </p:txBody>
      </p:sp>
      <p:sp>
        <p:nvSpPr>
          <p:cNvPr id="1041" name="Text Box 24"/>
          <p:cNvSpPr txBox="1">
            <a:spLocks noChangeArrowheads="1"/>
          </p:cNvSpPr>
          <p:nvPr/>
        </p:nvSpPr>
        <p:spPr bwMode="gray">
          <a:xfrm>
            <a:off x="-1587499" y="6327775"/>
            <a:ext cx="15875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50000"/>
              </a:spcBef>
              <a:buFont typeface="Verdana" pitchFamily="34" charset="0"/>
              <a:buNone/>
            </a:pPr>
            <a:r>
              <a:rPr lang="nl-NL" altLang="en-US" sz="1400" smtClean="0">
                <a:solidFill>
                  <a:srgbClr val="FFFFFF"/>
                </a:solidFill>
                <a:latin typeface="Calibri" pitchFamily="34" charset="0"/>
              </a:rPr>
              <a:t>Calibiri  20pts</a:t>
            </a:r>
          </a:p>
        </p:txBody>
      </p:sp>
      <p:sp>
        <p:nvSpPr>
          <p:cNvPr id="1042" name="Text Box 24"/>
          <p:cNvSpPr txBox="1">
            <a:spLocks noChangeArrowheads="1"/>
          </p:cNvSpPr>
          <p:nvPr/>
        </p:nvSpPr>
        <p:spPr bwMode="gray">
          <a:xfrm>
            <a:off x="-2838451" y="6057900"/>
            <a:ext cx="933451"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a:spcBef>
                <a:spcPct val="50000"/>
              </a:spcBef>
              <a:buFont typeface="Verdana" pitchFamily="34" charset="0"/>
              <a:buNone/>
            </a:pPr>
            <a:r>
              <a:rPr lang="nl-NL" altLang="en-US" sz="1000" b="1" smtClean="0">
                <a:solidFill>
                  <a:srgbClr val="FFFFFF"/>
                </a:solidFill>
              </a:rPr>
              <a:t>Titel stijl</a:t>
            </a:r>
          </a:p>
        </p:txBody>
      </p:sp>
      <p:sp>
        <p:nvSpPr>
          <p:cNvPr id="1043" name="Text Box 24"/>
          <p:cNvSpPr txBox="1">
            <a:spLocks noChangeArrowheads="1"/>
          </p:cNvSpPr>
          <p:nvPr/>
        </p:nvSpPr>
        <p:spPr bwMode="gray">
          <a:xfrm>
            <a:off x="-1587499" y="6027738"/>
            <a:ext cx="15875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50000"/>
              </a:spcBef>
              <a:buFont typeface="Verdana" pitchFamily="34" charset="0"/>
              <a:buNone/>
            </a:pPr>
            <a:r>
              <a:rPr lang="nl-NL" altLang="en-US" sz="1400" smtClean="0">
                <a:solidFill>
                  <a:srgbClr val="FFFFFF"/>
                </a:solidFill>
                <a:latin typeface="Calibri" pitchFamily="34" charset="0"/>
              </a:rPr>
              <a:t>Calibiri  32pts</a:t>
            </a:r>
          </a:p>
        </p:txBody>
      </p:sp>
      <p:sp>
        <p:nvSpPr>
          <p:cNvPr id="1044" name="Rectangle 87"/>
          <p:cNvSpPr>
            <a:spLocks noChangeArrowheads="1"/>
          </p:cNvSpPr>
          <p:nvPr/>
        </p:nvSpPr>
        <p:spPr bwMode="auto">
          <a:xfrm>
            <a:off x="-1528233" y="5629276"/>
            <a:ext cx="11496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a:r>
              <a:rPr lang="nl-NL" altLang="en-US" sz="1000" b="1" smtClean="0">
                <a:solidFill>
                  <a:srgbClr val="FFFFFF"/>
                </a:solidFill>
                <a:latin typeface="Calibri" pitchFamily="34" charset="0"/>
              </a:rPr>
              <a:t>R:19   G:26   B:125</a:t>
            </a:r>
          </a:p>
        </p:txBody>
      </p:sp>
      <p:sp>
        <p:nvSpPr>
          <p:cNvPr id="33" name="Footer Placeholder 4"/>
          <p:cNvSpPr>
            <a:spLocks noGrp="1"/>
          </p:cNvSpPr>
          <p:nvPr>
            <p:ph type="ftr" sz="quarter" idx="3"/>
          </p:nvPr>
        </p:nvSpPr>
        <p:spPr>
          <a:xfrm>
            <a:off x="4648200" y="6508513"/>
            <a:ext cx="2895600" cy="365125"/>
          </a:xfrm>
          <a:prstGeom prst="rect">
            <a:avLst/>
          </a:prstGeom>
        </p:spPr>
        <p:txBody>
          <a:bodyPr/>
          <a:lstStyle>
            <a:lvl1pPr>
              <a:defRPr sz="1100">
                <a:solidFill>
                  <a:schemeClr val="tx1">
                    <a:tint val="75000"/>
                  </a:schemeClr>
                </a:solidFill>
              </a:defRPr>
            </a:lvl1p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374186723"/>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66" r:id="rId3"/>
    <p:sldLayoutId id="2147484268" r:id="rId4"/>
    <p:sldLayoutId id="2147484270" r:id="rId5"/>
  </p:sldLayoutIdLst>
  <p:hf hdr="0" dt="0"/>
  <p:txStyles>
    <p:titleStyle>
      <a:lvl1pPr algn="ctr" rtl="0" eaLnBrk="0" fontAlgn="base" hangingPunct="0">
        <a:spcBef>
          <a:spcPct val="0"/>
        </a:spcBef>
        <a:spcAft>
          <a:spcPct val="0"/>
        </a:spcAft>
        <a:defRPr sz="3200" kern="1200">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Calibri" pitchFamily="34" charset="0"/>
        </a:defRPr>
      </a:lvl2pPr>
      <a:lvl3pPr algn="l" rtl="0" eaLnBrk="0" fontAlgn="base" hangingPunct="0">
        <a:spcBef>
          <a:spcPct val="0"/>
        </a:spcBef>
        <a:spcAft>
          <a:spcPct val="0"/>
        </a:spcAft>
        <a:defRPr sz="3200">
          <a:solidFill>
            <a:schemeClr val="tx1"/>
          </a:solidFill>
          <a:latin typeface="Calibri" pitchFamily="34" charset="0"/>
        </a:defRPr>
      </a:lvl3pPr>
      <a:lvl4pPr algn="l" rtl="0" eaLnBrk="0" fontAlgn="base" hangingPunct="0">
        <a:spcBef>
          <a:spcPct val="0"/>
        </a:spcBef>
        <a:spcAft>
          <a:spcPct val="0"/>
        </a:spcAft>
        <a:defRPr sz="3200">
          <a:solidFill>
            <a:schemeClr val="tx1"/>
          </a:solidFill>
          <a:latin typeface="Calibri" pitchFamily="34" charset="0"/>
        </a:defRPr>
      </a:lvl4pPr>
      <a:lvl5pPr algn="l" rtl="0" eaLnBrk="0" fontAlgn="base" hangingPunct="0">
        <a:spcBef>
          <a:spcPct val="0"/>
        </a:spcBef>
        <a:spcAft>
          <a:spcPct val="0"/>
        </a:spcAft>
        <a:defRPr sz="3200">
          <a:solidFill>
            <a:schemeClr val="tx1"/>
          </a:solidFill>
          <a:latin typeface="Calibri" pitchFamily="34" charset="0"/>
        </a:defRPr>
      </a:lvl5pPr>
      <a:lvl6pPr marL="457200" algn="ctr" rtl="0" eaLnBrk="1" fontAlgn="base" hangingPunct="1">
        <a:spcBef>
          <a:spcPct val="0"/>
        </a:spcBef>
        <a:spcAft>
          <a:spcPct val="0"/>
        </a:spcAft>
        <a:defRPr sz="3200">
          <a:solidFill>
            <a:schemeClr val="tx1"/>
          </a:solidFill>
          <a:latin typeface="Calibri" pitchFamily="34" charset="0"/>
        </a:defRPr>
      </a:lvl6pPr>
      <a:lvl7pPr marL="914400" algn="ctr" rtl="0" eaLnBrk="1" fontAlgn="base" hangingPunct="1">
        <a:spcBef>
          <a:spcPct val="0"/>
        </a:spcBef>
        <a:spcAft>
          <a:spcPct val="0"/>
        </a:spcAft>
        <a:defRPr sz="3200">
          <a:solidFill>
            <a:schemeClr val="tx1"/>
          </a:solidFill>
          <a:latin typeface="Calibri" pitchFamily="34" charset="0"/>
        </a:defRPr>
      </a:lvl7pPr>
      <a:lvl8pPr marL="1371600" algn="ctr" rtl="0" eaLnBrk="1" fontAlgn="base" hangingPunct="1">
        <a:spcBef>
          <a:spcPct val="0"/>
        </a:spcBef>
        <a:spcAft>
          <a:spcPct val="0"/>
        </a:spcAft>
        <a:defRPr sz="3200">
          <a:solidFill>
            <a:schemeClr val="tx1"/>
          </a:solidFill>
          <a:latin typeface="Calibri" pitchFamily="34" charset="0"/>
        </a:defRPr>
      </a:lvl8pPr>
      <a:lvl9pPr marL="1828800" algn="ctr" rtl="0" eaLnBrk="1" fontAlgn="base" hangingPunct="1">
        <a:spcBef>
          <a:spcPct val="0"/>
        </a:spcBef>
        <a:spcAft>
          <a:spcPct val="0"/>
        </a:spcAft>
        <a:defRPr sz="3200">
          <a:solidFill>
            <a:schemeClr val="tx1"/>
          </a:solidFill>
          <a:latin typeface="Calibri" pitchFamily="34" charset="0"/>
        </a:defRPr>
      </a:lvl9pPr>
    </p:titleStyle>
    <p:bodyStyle>
      <a:lvl1pPr marL="176213" indent="-176213" algn="l" rtl="0" eaLnBrk="0" fontAlgn="base" hangingPunct="0">
        <a:spcBef>
          <a:spcPct val="20000"/>
        </a:spcBef>
        <a:spcAft>
          <a:spcPct val="0"/>
        </a:spcAft>
        <a:buClr>
          <a:schemeClr val="tx2"/>
        </a:buClr>
        <a:buFont typeface="Wingdings" pitchFamily="2" charset="2"/>
        <a:buChar char="§"/>
        <a:defRPr sz="2000" kern="1200">
          <a:solidFill>
            <a:schemeClr val="tx1"/>
          </a:solidFill>
          <a:latin typeface="+mn-lt"/>
          <a:ea typeface="+mn-ea"/>
          <a:cs typeface="+mn-cs"/>
        </a:defRPr>
      </a:lvl1pPr>
      <a:lvl2pPr marL="444500" indent="-184150" algn="l" rtl="0" eaLnBrk="0" fontAlgn="base" hangingPunct="0">
        <a:spcBef>
          <a:spcPct val="20000"/>
        </a:spcBef>
        <a:spcAft>
          <a:spcPct val="0"/>
        </a:spcAft>
        <a:buClr>
          <a:schemeClr val="tx2"/>
        </a:buClr>
        <a:buFont typeface="Wingdings" pitchFamily="2" charset="2"/>
        <a:buChar char="§"/>
        <a:defRPr sz="2800" kern="1200">
          <a:solidFill>
            <a:schemeClr val="tx1"/>
          </a:solidFill>
          <a:latin typeface="+mn-lt"/>
          <a:ea typeface="+mn-ea"/>
          <a:cs typeface="+mn-cs"/>
        </a:defRPr>
      </a:lvl2pPr>
      <a:lvl3pPr marL="720725" indent="-176213" algn="l" rtl="0" eaLnBrk="0" fontAlgn="base" hangingPunct="0">
        <a:spcBef>
          <a:spcPct val="20000"/>
        </a:spcBef>
        <a:spcAft>
          <a:spcPct val="0"/>
        </a:spcAft>
        <a:buClr>
          <a:schemeClr val="tx2"/>
        </a:buClr>
        <a:buFont typeface="Wingdings" pitchFamily="2" charset="2"/>
        <a:buChar char="§"/>
        <a:defRPr sz="1600" kern="1200">
          <a:solidFill>
            <a:schemeClr val="tx1"/>
          </a:solidFill>
          <a:latin typeface="+mn-lt"/>
          <a:ea typeface="+mn-ea"/>
          <a:cs typeface="+mn-cs"/>
        </a:defRPr>
      </a:lvl3pPr>
      <a:lvl4pPr marL="990600" indent="-184150" algn="l" rtl="0" eaLnBrk="0" fontAlgn="base" hangingPunct="0">
        <a:spcBef>
          <a:spcPct val="20000"/>
        </a:spcBef>
        <a:spcAft>
          <a:spcPct val="0"/>
        </a:spcAft>
        <a:buClr>
          <a:schemeClr val="tx2"/>
        </a:buClr>
        <a:buFont typeface="Wingdings" pitchFamily="2" charset="2"/>
        <a:buChar char="§"/>
        <a:defRPr sz="1400" kern="1200">
          <a:solidFill>
            <a:schemeClr val="tx1"/>
          </a:solidFill>
          <a:latin typeface="+mn-lt"/>
          <a:ea typeface="+mn-ea"/>
          <a:cs typeface="+mn-cs"/>
        </a:defRPr>
      </a:lvl4pPr>
      <a:lvl5pPr marL="1258888" indent="-176213" algn="l" rtl="0" eaLnBrk="0" fontAlgn="base" hangingPunct="0">
        <a:spcBef>
          <a:spcPct val="20000"/>
        </a:spcBef>
        <a:spcAft>
          <a:spcPct val="0"/>
        </a:spcAft>
        <a:buClr>
          <a:schemeClr val="tx2"/>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jpg"/></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729" y="1744050"/>
            <a:ext cx="11295836" cy="917575"/>
          </a:xfrm>
        </p:spPr>
        <p:txBody>
          <a:bodyPr/>
          <a:lstStyle/>
          <a:p>
            <a:r>
              <a:rPr lang="en-US" sz="5400" dirty="0"/>
              <a:t>Scrum Master Responsibilities</a:t>
            </a:r>
          </a:p>
        </p:txBody>
      </p:sp>
      <p:sp>
        <p:nvSpPr>
          <p:cNvPr id="3" name="Content Placeholder 2"/>
          <p:cNvSpPr>
            <a:spLocks noGrp="1"/>
          </p:cNvSpPr>
          <p:nvPr>
            <p:ph sz="quarter" idx="11"/>
          </p:nvPr>
        </p:nvSpPr>
        <p:spPr/>
        <p:txBody>
          <a:bodyPr/>
          <a:lstStyle/>
          <a:p>
            <a:pPr>
              <a:buFont typeface="Arial" panose="020B0604020202020204" pitchFamily="34" charset="0"/>
              <a:buNone/>
            </a:pPr>
            <a:r>
              <a:rPr lang="en-US" altLang="en-US" sz="1600" b="1" dirty="0"/>
              <a:t>Trainer	:</a:t>
            </a:r>
            <a:r>
              <a:rPr lang="en-US" altLang="en-US" sz="1600" dirty="0"/>
              <a:t> </a:t>
            </a:r>
            <a:r>
              <a:rPr lang="en-US" altLang="en-US" sz="1600" b="1" dirty="0"/>
              <a:t>Hari Prasad Thapliyal </a:t>
            </a:r>
          </a:p>
          <a:p>
            <a:pPr>
              <a:buFont typeface="Arial" panose="020B0604020202020204" pitchFamily="34" charset="0"/>
              <a:buNone/>
            </a:pPr>
            <a:r>
              <a:rPr lang="en-US" altLang="en-US" sz="1600" b="1" dirty="0"/>
              <a:t>	</a:t>
            </a:r>
            <a:r>
              <a:rPr lang="en-US" altLang="en-US" sz="1200" dirty="0"/>
              <a:t>(</a:t>
            </a:r>
            <a:r>
              <a:rPr lang="en-IN" altLang="en-US" sz="1200" dirty="0"/>
              <a:t>PMP, PMI-ACP, CSM, MBA, MCA, PGDOM, PGDFM, CIC, PRINCE2-Practitioner</a:t>
            </a:r>
            <a:r>
              <a:rPr lang="en-US" altLang="en-US" sz="1200" dirty="0"/>
              <a:t>)</a:t>
            </a:r>
          </a:p>
          <a:p>
            <a:pPr>
              <a:buFont typeface="Arial" panose="020B0604020202020204" pitchFamily="34" charset="0"/>
              <a:buNone/>
            </a:pPr>
            <a:r>
              <a:rPr lang="en-US" altLang="en-US" sz="1600" dirty="0"/>
              <a:t>[</a:t>
            </a:r>
            <a:r>
              <a:rPr lang="en-US" altLang="en-US" sz="1600" b="1" dirty="0"/>
              <a:t>PMI-ACP 	: </a:t>
            </a:r>
            <a:r>
              <a:rPr lang="en-IN" altLang="en-US" sz="1600" dirty="0"/>
              <a:t>#318050</a:t>
            </a:r>
            <a:r>
              <a:rPr lang="en-US" altLang="en-US" sz="1600" b="1" dirty="0"/>
              <a:t>]</a:t>
            </a:r>
          </a:p>
          <a:p>
            <a:pPr>
              <a:buFont typeface="Arial" panose="020B0604020202020204" pitchFamily="34" charset="0"/>
              <a:buNone/>
            </a:pPr>
            <a:r>
              <a:rPr lang="en-US" altLang="en-US" sz="1600" b="1" dirty="0"/>
              <a:t>[PMP 	: </a:t>
            </a:r>
            <a:r>
              <a:rPr lang="en-IN" altLang="en-US" sz="1600" dirty="0"/>
              <a:t>#1563385</a:t>
            </a:r>
            <a:r>
              <a:rPr lang="en-US" altLang="en-US" sz="1600" b="1" dirty="0"/>
              <a:t>]</a:t>
            </a:r>
          </a:p>
        </p:txBody>
      </p:sp>
      <p:sp>
        <p:nvSpPr>
          <p:cNvPr id="4" name="Content Placeholder 3"/>
          <p:cNvSpPr>
            <a:spLocks noGrp="1"/>
          </p:cNvSpPr>
          <p:nvPr>
            <p:ph sz="quarter" idx="12"/>
          </p:nvPr>
        </p:nvSpPr>
        <p:spPr/>
        <p:txBody>
          <a:bodyPr/>
          <a:lstStyle/>
          <a:p>
            <a:pPr marL="0" indent="0">
              <a:buNone/>
            </a:pPr>
            <a:r>
              <a:rPr lang="en-IN" altLang="en-US" sz="1600" b="1" dirty="0">
                <a:latin typeface="Arial" panose="020B0604020202020204" pitchFamily="34" charset="0"/>
                <a:cs typeface="Arial" panose="020B0604020202020204" pitchFamily="34" charset="0"/>
              </a:rPr>
              <a:t>Copyright: Vedavit Project Solutions</a:t>
            </a:r>
            <a:br>
              <a:rPr lang="en-IN" altLang="en-US" sz="1600" b="1" dirty="0">
                <a:latin typeface="Arial" panose="020B0604020202020204" pitchFamily="34" charset="0"/>
                <a:cs typeface="Arial" panose="020B0604020202020204" pitchFamily="34" charset="0"/>
              </a:rPr>
            </a:br>
            <a:r>
              <a:rPr lang="en-IN" altLang="en-US" dirty="0">
                <a:latin typeface="Arial" panose="020B0604020202020204" pitchFamily="34" charset="0"/>
                <a:cs typeface="Arial" panose="020B0604020202020204" pitchFamily="34" charset="0"/>
              </a:rPr>
              <a:t/>
            </a:r>
            <a:br>
              <a:rPr lang="en-IN" altLang="en-US" dirty="0">
                <a:latin typeface="Arial" panose="020B0604020202020204" pitchFamily="34" charset="0"/>
                <a:cs typeface="Arial" panose="020B0604020202020204" pitchFamily="34" charset="0"/>
              </a:rPr>
            </a:br>
            <a:r>
              <a:rPr lang="en-IN" altLang="en-US" dirty="0">
                <a:latin typeface="Arial" panose="020B0604020202020204" pitchFamily="34" charset="0"/>
                <a:cs typeface="Arial" panose="020B0604020202020204" pitchFamily="34" charset="0"/>
              </a:rPr>
              <a:t>Hari.prasad@vedavit-ps.com</a:t>
            </a:r>
            <a:br>
              <a:rPr lang="en-IN" altLang="en-US" dirty="0">
                <a:latin typeface="Arial" panose="020B0604020202020204" pitchFamily="34" charset="0"/>
                <a:cs typeface="Arial" panose="020B0604020202020204" pitchFamily="34" charset="0"/>
              </a:rPr>
            </a:br>
            <a:r>
              <a:rPr lang="en-IN" altLang="en-US" dirty="0">
                <a:latin typeface="Arial" panose="020B0604020202020204" pitchFamily="34" charset="0"/>
                <a:cs typeface="Arial" panose="020B0604020202020204" pitchFamily="34" charset="0"/>
              </a:rPr>
              <a:t>+91-9535999336</a:t>
            </a:r>
            <a:br>
              <a:rPr lang="en-IN" altLang="en-US" dirty="0">
                <a:latin typeface="Arial" panose="020B0604020202020204" pitchFamily="34" charset="0"/>
                <a:cs typeface="Arial" panose="020B0604020202020204" pitchFamily="34" charset="0"/>
              </a:rPr>
            </a:br>
            <a:endParaRPr lang="en-US" dirty="0"/>
          </a:p>
        </p:txBody>
      </p:sp>
      <p:sp>
        <p:nvSpPr>
          <p:cNvPr id="5" name="Content Placeholder 4"/>
          <p:cNvSpPr>
            <a:spLocks noGrp="1"/>
          </p:cNvSpPr>
          <p:nvPr>
            <p:ph sz="quarter" idx="13"/>
          </p:nvPr>
        </p:nvSpPr>
        <p:spPr>
          <a:xfrm>
            <a:off x="819149" y="5895975"/>
            <a:ext cx="10834415" cy="600075"/>
          </a:xfrm>
        </p:spPr>
        <p:txBody>
          <a:bodyPr/>
          <a:lstStyle/>
          <a:p>
            <a:pPr marL="0" indent="0" algn="ctr">
              <a:buNone/>
            </a:pPr>
            <a:r>
              <a:rPr lang="en-IN" altLang="en-US" sz="1800" u="sng" dirty="0">
                <a:latin typeface="Arial" panose="020B0604020202020204" pitchFamily="34" charset="0"/>
                <a:cs typeface="Arial" panose="020B0604020202020204" pitchFamily="34" charset="0"/>
              </a:rPr>
              <a:t>This content is legal only for participants of Manhattan Associate Bangalore Dec’15 Training</a:t>
            </a:r>
          </a:p>
          <a:p>
            <a:pPr marL="0" indent="0" algn="ctr">
              <a:buNone/>
            </a:pPr>
            <a:endParaRPr lang="en-US" sz="1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20" y="0"/>
            <a:ext cx="1095375" cy="1009650"/>
          </a:xfrm>
          <a:prstGeom prst="rect">
            <a:avLst/>
          </a:prstGeom>
        </p:spPr>
      </p:pic>
      <p:pic>
        <p:nvPicPr>
          <p:cNvPr id="7" name="Picture 6"/>
          <p:cNvPicPr>
            <a:picLocks noChangeAspect="1"/>
          </p:cNvPicPr>
          <p:nvPr/>
        </p:nvPicPr>
        <p:blipFill>
          <a:blip r:embed="rId3"/>
          <a:stretch>
            <a:fillRect/>
          </a:stretch>
        </p:blipFill>
        <p:spPr>
          <a:xfrm>
            <a:off x="9753850" y="0"/>
            <a:ext cx="2438150" cy="694960"/>
          </a:xfrm>
          <a:prstGeom prst="rect">
            <a:avLst/>
          </a:prstGeom>
        </p:spPr>
      </p:pic>
      <p:sp>
        <p:nvSpPr>
          <p:cNvPr id="8" name="Slide Number Placeholder 7"/>
          <p:cNvSpPr>
            <a:spLocks noGrp="1"/>
          </p:cNvSpPr>
          <p:nvPr>
            <p:ph type="sldNum" sz="quarter" idx="10"/>
          </p:nvPr>
        </p:nvSpPr>
        <p:spPr/>
        <p:txBody>
          <a:bodyPr/>
          <a:lstStyle/>
          <a:p>
            <a:pPr>
              <a:defRPr/>
            </a:pPr>
            <a:fld id="{F1D85C3A-615B-D248-B6FD-A83DF136C197}" type="slidenum">
              <a:rPr lang="nl-NL" smtClean="0"/>
              <a:pPr>
                <a:defRPr/>
              </a:pPr>
              <a:t>1</a:t>
            </a:fld>
            <a:endParaRPr lang="nl-NL"/>
          </a:p>
        </p:txBody>
      </p:sp>
    </p:spTree>
    <p:extLst>
      <p:ext uri="{BB962C8B-B14F-4D97-AF65-F5344CB8AC3E}">
        <p14:creationId xmlns:p14="http://schemas.microsoft.com/office/powerpoint/2010/main" val="3737149683"/>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BD724E9-F146-4030-921C-14A9EE8BA845}" type="slidenum">
              <a:rPr lang="en-US" altLang="en-US" smtClean="0"/>
              <a:pPr/>
              <a:t>10</a:t>
            </a:fld>
            <a:endParaRPr lang="en-US" altLang="en-US" smtClean="0"/>
          </a:p>
        </p:txBody>
      </p:sp>
      <p:sp>
        <p:nvSpPr>
          <p:cNvPr id="2" name="Title 1"/>
          <p:cNvSpPr>
            <a:spLocks noGrp="1"/>
          </p:cNvSpPr>
          <p:nvPr>
            <p:ph type="title"/>
          </p:nvPr>
        </p:nvSpPr>
        <p:spPr/>
        <p:txBody>
          <a:bodyPr>
            <a:normAutofit/>
          </a:bodyPr>
          <a:lstStyle/>
          <a:p>
            <a:pPr>
              <a:defRPr/>
            </a:pPr>
            <a:r>
              <a:rPr dirty="0" smtClean="0">
                <a:solidFill>
                  <a:schemeClr val="accent1">
                    <a:lumMod val="75000"/>
                  </a:schemeClr>
                </a:solidFill>
              </a:rPr>
              <a:t>Defined </a:t>
            </a:r>
            <a:r>
              <a:rPr lang="en-US" dirty="0">
                <a:solidFill>
                  <a:schemeClr val="accent1">
                    <a:lumMod val="75000"/>
                  </a:schemeClr>
                </a:solidFill>
              </a:rPr>
              <a:t>Processes</a:t>
            </a:r>
            <a:endParaRPr dirty="0">
              <a:solidFill>
                <a:schemeClr val="accent1">
                  <a:lumMod val="75000"/>
                </a:schemeClr>
              </a:solidFill>
            </a:endParaRPr>
          </a:p>
        </p:txBody>
      </p:sp>
      <p:sp>
        <p:nvSpPr>
          <p:cNvPr id="150531" name="Content Placeholder 2"/>
          <p:cNvSpPr>
            <a:spLocks noGrp="1"/>
          </p:cNvSpPr>
          <p:nvPr>
            <p:ph idx="1"/>
          </p:nvPr>
        </p:nvSpPr>
        <p:spPr/>
        <p:txBody>
          <a:bodyPr/>
          <a:lstStyle/>
          <a:p>
            <a:pPr marL="357188" indent="-263525"/>
            <a:r>
              <a:rPr lang="en-US" altLang="en-US" sz="2800" dirty="0" smtClean="0"/>
              <a:t>Assumes </a:t>
            </a:r>
            <a:r>
              <a:rPr lang="en-US" altLang="en-US" sz="2800" dirty="0"/>
              <a:t>that every piece of work is completely understood</a:t>
            </a:r>
          </a:p>
          <a:p>
            <a:pPr marL="357188" indent="-263525"/>
            <a:r>
              <a:rPr lang="en-US" altLang="en-US" sz="2800" dirty="0"/>
              <a:t>Input is well-defined</a:t>
            </a:r>
          </a:p>
          <a:p>
            <a:pPr marL="357188" indent="-263525"/>
            <a:r>
              <a:rPr lang="en-US" altLang="en-US" sz="2800" dirty="0"/>
              <a:t>A set of well-defined input produces same output every time within known variance limit</a:t>
            </a:r>
          </a:p>
          <a:p>
            <a:pPr marL="357188" indent="-263525"/>
            <a:r>
              <a:rPr lang="en-US" altLang="en-US" sz="2800" dirty="0"/>
              <a:t>Has tightly coupled steps </a:t>
            </a:r>
          </a:p>
          <a:p>
            <a:pPr marL="357188" indent="-263525"/>
            <a:r>
              <a:rPr lang="en-US" altLang="en-US" sz="2800" dirty="0"/>
              <a:t>No checkpoint </a:t>
            </a:r>
            <a:r>
              <a:rPr lang="en-US" altLang="en-US" sz="2800" dirty="0" smtClean="0"/>
              <a:t>and feedback steps</a:t>
            </a:r>
          </a:p>
          <a:p>
            <a:pPr marL="357188" indent="-263525"/>
            <a:endParaRPr lang="en-US" altLang="en-US" dirty="0" smtClean="0"/>
          </a:p>
        </p:txBody>
      </p:sp>
      <p:sp>
        <p:nvSpPr>
          <p:cNvPr id="3" name="Footer Placeholder 2"/>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2221018495"/>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1"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53CD00D-3E1B-4829-846F-254D67EE2DC7}" type="slidenum">
              <a:rPr lang="en-US" altLang="en-US" smtClean="0"/>
              <a:pPr/>
              <a:t>11</a:t>
            </a:fld>
            <a:endParaRPr lang="en-US" altLang="en-US" smtClean="0"/>
          </a:p>
        </p:txBody>
      </p:sp>
      <p:sp>
        <p:nvSpPr>
          <p:cNvPr id="3" name="Title 2"/>
          <p:cNvSpPr>
            <a:spLocks noGrp="1"/>
          </p:cNvSpPr>
          <p:nvPr>
            <p:ph type="title"/>
          </p:nvPr>
        </p:nvSpPr>
        <p:spPr/>
        <p:txBody>
          <a:bodyPr/>
          <a:lstStyle/>
          <a:p>
            <a:r>
              <a:rPr lang="en-US" dirty="0"/>
              <a:t>Empirical Processes</a:t>
            </a:r>
          </a:p>
        </p:txBody>
      </p:sp>
      <p:sp>
        <p:nvSpPr>
          <p:cNvPr id="152579" name="Content Placeholder 2"/>
          <p:cNvSpPr>
            <a:spLocks noGrp="1"/>
          </p:cNvSpPr>
          <p:nvPr>
            <p:ph idx="1"/>
          </p:nvPr>
        </p:nvSpPr>
        <p:spPr/>
        <p:txBody>
          <a:bodyPr/>
          <a:lstStyle/>
          <a:p>
            <a:pPr marL="449263" indent="-263525"/>
            <a:r>
              <a:rPr lang="en-US" altLang="en-US" sz="2800" dirty="0" smtClean="0"/>
              <a:t>Relies </a:t>
            </a:r>
            <a:r>
              <a:rPr lang="en-US" altLang="en-US" sz="2800" dirty="0"/>
              <a:t>on frequent inspections and adaption</a:t>
            </a:r>
          </a:p>
          <a:p>
            <a:pPr marL="449263" indent="-263525"/>
            <a:r>
              <a:rPr lang="en-US" altLang="en-US" sz="2800" dirty="0"/>
              <a:t>Applies to those process which are loosely defined because of their complexity</a:t>
            </a:r>
          </a:p>
          <a:p>
            <a:pPr marL="449263" indent="-263525"/>
            <a:r>
              <a:rPr lang="en-US" altLang="en-US" sz="2800" dirty="0"/>
              <a:t>Understand that output of a process can be unpredictable and </a:t>
            </a:r>
            <a:r>
              <a:rPr lang="en-US" altLang="en-US" sz="2800" dirty="0" smtClean="0"/>
              <a:t>unrepeatable</a:t>
            </a:r>
            <a:endParaRPr lang="en-US" altLang="en-US" sz="2800" dirty="0"/>
          </a:p>
        </p:txBody>
      </p:sp>
      <p:sp>
        <p:nvSpPr>
          <p:cNvPr id="2" name="Footer Placeholder 1"/>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656374769"/>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9"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2F926D6-DF92-4BF7-9397-797377AB2A26}" type="slidenum">
              <a:rPr lang="en-US" altLang="en-US" smtClean="0"/>
              <a:pPr/>
              <a:t>12</a:t>
            </a:fld>
            <a:endParaRPr lang="en-US" altLang="en-US" smtClean="0"/>
          </a:p>
        </p:txBody>
      </p:sp>
      <p:sp>
        <p:nvSpPr>
          <p:cNvPr id="2" name="Title 1"/>
          <p:cNvSpPr>
            <a:spLocks noGrp="1"/>
          </p:cNvSpPr>
          <p:nvPr>
            <p:ph type="title"/>
          </p:nvPr>
        </p:nvSpPr>
        <p:spPr/>
        <p:txBody>
          <a:bodyPr>
            <a:normAutofit/>
          </a:bodyPr>
          <a:lstStyle/>
          <a:p>
            <a:pPr>
              <a:defRPr/>
            </a:pPr>
            <a:r>
              <a:rPr smtClean="0"/>
              <a:t>Value in Agile Manifesto</a:t>
            </a:r>
            <a:endParaRPr/>
          </a:p>
        </p:txBody>
      </p:sp>
      <p:sp>
        <p:nvSpPr>
          <p:cNvPr id="3" name="Content Placeholder 2"/>
          <p:cNvSpPr>
            <a:spLocks noGrp="1"/>
          </p:cNvSpPr>
          <p:nvPr>
            <p:ph idx="1"/>
          </p:nvPr>
        </p:nvSpPr>
        <p:spPr/>
        <p:txBody>
          <a:bodyPr>
            <a:normAutofit/>
          </a:bodyPr>
          <a:lstStyle/>
          <a:p>
            <a:pPr marL="0" indent="0">
              <a:buNone/>
              <a:defRPr/>
            </a:pPr>
            <a:r>
              <a:rPr lang="en-US" dirty="0"/>
              <a:t>“We are uncovering better ways of developing software by doing it and helping others do it. Through this work we have come to </a:t>
            </a:r>
            <a:r>
              <a:rPr lang="en-US" b="1" u="sng" dirty="0"/>
              <a:t>value</a:t>
            </a:r>
            <a:r>
              <a:rPr lang="en-US" dirty="0"/>
              <a:t>”</a:t>
            </a:r>
          </a:p>
          <a:p>
            <a:pPr marL="0" indent="0">
              <a:buNone/>
              <a:defRPr/>
            </a:pPr>
            <a:endParaRPr lang="en-US" dirty="0"/>
          </a:p>
          <a:p>
            <a:pPr>
              <a:buFont typeface="Arial" charset="0"/>
              <a:buChar char="•"/>
              <a:defRPr/>
            </a:pPr>
            <a:r>
              <a:rPr lang="en-US" b="1" dirty="0" smtClean="0"/>
              <a:t>Individuals and interactions</a:t>
            </a:r>
            <a:r>
              <a:rPr lang="en-US" dirty="0" smtClean="0"/>
              <a:t> over processes and tools</a:t>
            </a:r>
          </a:p>
          <a:p>
            <a:pPr>
              <a:buFont typeface="Arial" charset="0"/>
              <a:buChar char="•"/>
              <a:defRPr/>
            </a:pPr>
            <a:r>
              <a:rPr lang="en-US" b="1" dirty="0" smtClean="0"/>
              <a:t>Working software</a:t>
            </a:r>
            <a:r>
              <a:rPr lang="en-US" dirty="0" smtClean="0"/>
              <a:t> over comprehensive documentation</a:t>
            </a:r>
          </a:p>
          <a:p>
            <a:pPr>
              <a:buFont typeface="Arial" charset="0"/>
              <a:buChar char="•"/>
              <a:defRPr/>
            </a:pPr>
            <a:r>
              <a:rPr lang="en-US" b="1" dirty="0" smtClean="0"/>
              <a:t>Customer collaboration</a:t>
            </a:r>
            <a:r>
              <a:rPr lang="en-US" dirty="0" smtClean="0"/>
              <a:t> over contract negotiation</a:t>
            </a:r>
          </a:p>
          <a:p>
            <a:pPr>
              <a:buFont typeface="Arial" charset="0"/>
              <a:buChar char="•"/>
              <a:defRPr/>
            </a:pPr>
            <a:r>
              <a:rPr lang="en-US" b="1" dirty="0" smtClean="0"/>
              <a:t>Responding to change</a:t>
            </a:r>
            <a:r>
              <a:rPr lang="en-US" dirty="0" smtClean="0"/>
              <a:t> over following a plan</a:t>
            </a:r>
          </a:p>
          <a:p>
            <a:pPr marL="0" indent="0">
              <a:buNone/>
              <a:defRPr/>
            </a:pPr>
            <a:endParaRPr lang="en-US" sz="2600" dirty="0"/>
          </a:p>
          <a:p>
            <a:pPr marL="0" indent="0">
              <a:buNone/>
              <a:defRPr/>
            </a:pPr>
            <a:r>
              <a:rPr lang="en-US" sz="2600" dirty="0"/>
              <a:t>That is, while there is value in the items on the right, we value the items on the left more.</a:t>
            </a:r>
          </a:p>
          <a:p>
            <a:pPr marL="0" indent="0">
              <a:buNone/>
              <a:defRPr/>
            </a:pPr>
            <a:endParaRPr lang="en-US" dirty="0" smtClean="0"/>
          </a:p>
          <a:p>
            <a:pPr marL="0" indent="0">
              <a:buNone/>
              <a:defRPr/>
            </a:pPr>
            <a:r>
              <a:rPr lang="en-US" sz="2600" dirty="0"/>
              <a:t>www.agilemanifesto.org</a:t>
            </a:r>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2333015829"/>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7"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DE904A-271F-4C20-9C37-1E2D903EECB7}" type="slidenum">
              <a:rPr lang="en-US" altLang="en-US" smtClean="0"/>
              <a:pPr/>
              <a:t>13</a:t>
            </a:fld>
            <a:endParaRPr lang="en-US" altLang="en-US" smtClean="0"/>
          </a:p>
        </p:txBody>
      </p:sp>
      <p:sp>
        <p:nvSpPr>
          <p:cNvPr id="2" name="Title 1"/>
          <p:cNvSpPr>
            <a:spLocks noGrp="1"/>
          </p:cNvSpPr>
          <p:nvPr>
            <p:ph type="title"/>
          </p:nvPr>
        </p:nvSpPr>
        <p:spPr/>
        <p:txBody>
          <a:bodyPr>
            <a:normAutofit/>
          </a:bodyPr>
          <a:lstStyle/>
          <a:p>
            <a:pPr>
              <a:defRPr/>
            </a:pPr>
            <a:r>
              <a:rPr smtClean="0"/>
              <a:t>Agile Principles</a:t>
            </a:r>
            <a:endParaRPr/>
          </a:p>
        </p:txBody>
      </p:sp>
      <p:sp>
        <p:nvSpPr>
          <p:cNvPr id="77827" name="Content Placeholder 2"/>
          <p:cNvSpPr>
            <a:spLocks noGrp="1"/>
          </p:cNvSpPr>
          <p:nvPr>
            <p:ph idx="1"/>
          </p:nvPr>
        </p:nvSpPr>
        <p:spPr/>
        <p:txBody>
          <a:bodyPr>
            <a:normAutofit lnSpcReduction="10000"/>
          </a:bodyPr>
          <a:lstStyle/>
          <a:p>
            <a:pPr marL="457200" indent="-457200">
              <a:buFont typeface="+mj-lt"/>
              <a:buAutoNum type="arabicPeriod"/>
              <a:defRPr/>
            </a:pPr>
            <a:r>
              <a:rPr lang="en-US" sz="2000" b="1" dirty="0"/>
              <a:t>Satisfy customer </a:t>
            </a:r>
            <a:r>
              <a:rPr lang="en-US" sz="2000" dirty="0"/>
              <a:t>by continuous delivery of valuable product</a:t>
            </a:r>
          </a:p>
          <a:p>
            <a:pPr marL="457200" indent="-457200">
              <a:buFont typeface="+mj-lt"/>
              <a:buAutoNum type="arabicPeriod"/>
              <a:defRPr/>
            </a:pPr>
            <a:r>
              <a:rPr lang="en-US" sz="2000" b="1" dirty="0"/>
              <a:t>Welcome Change </a:t>
            </a:r>
            <a:r>
              <a:rPr lang="en-US" sz="2000" dirty="0"/>
              <a:t>even at late stage</a:t>
            </a:r>
          </a:p>
          <a:p>
            <a:pPr marL="457200" indent="-457200">
              <a:buFont typeface="+mj-lt"/>
              <a:buAutoNum type="arabicPeriod"/>
              <a:defRPr/>
            </a:pPr>
            <a:r>
              <a:rPr lang="en-US" sz="2000" b="1" dirty="0"/>
              <a:t>Deliver</a:t>
            </a:r>
            <a:r>
              <a:rPr lang="en-US" sz="2000" dirty="0"/>
              <a:t> working </a:t>
            </a:r>
            <a:r>
              <a:rPr lang="en-US" sz="2000" dirty="0" smtClean="0"/>
              <a:t>product </a:t>
            </a:r>
            <a:r>
              <a:rPr lang="en-US" sz="2000" b="1" dirty="0" smtClean="0"/>
              <a:t>Frequently</a:t>
            </a:r>
            <a:endParaRPr lang="en-US" sz="2000" b="1" dirty="0"/>
          </a:p>
          <a:p>
            <a:pPr marL="457200" indent="-457200">
              <a:buFont typeface="+mj-lt"/>
              <a:buAutoNum type="arabicPeriod"/>
              <a:defRPr/>
            </a:pPr>
            <a:r>
              <a:rPr lang="en-US" sz="2000" dirty="0"/>
              <a:t>Business and Developer </a:t>
            </a:r>
            <a:r>
              <a:rPr lang="en-US" sz="2000" b="1" dirty="0"/>
              <a:t>work together</a:t>
            </a:r>
          </a:p>
          <a:p>
            <a:pPr marL="457200" indent="-457200">
              <a:buFont typeface="+mj-lt"/>
              <a:buAutoNum type="arabicPeriod"/>
              <a:defRPr/>
            </a:pPr>
            <a:r>
              <a:rPr lang="en-US" sz="2000" dirty="0"/>
              <a:t>Build around </a:t>
            </a:r>
            <a:r>
              <a:rPr lang="en-US" sz="2000" b="1" dirty="0"/>
              <a:t>Motivated </a:t>
            </a:r>
            <a:r>
              <a:rPr lang="en-US" sz="2000" b="1" dirty="0" smtClean="0"/>
              <a:t>Individuals</a:t>
            </a:r>
            <a:endParaRPr lang="en-US" sz="2000" dirty="0"/>
          </a:p>
          <a:p>
            <a:pPr marL="457200" indent="-457200">
              <a:buFont typeface="+mj-lt"/>
              <a:buAutoNum type="arabicPeriod"/>
              <a:defRPr/>
            </a:pPr>
            <a:r>
              <a:rPr lang="en-US" sz="2000" b="1" dirty="0"/>
              <a:t>Face-to-face communication</a:t>
            </a:r>
          </a:p>
          <a:p>
            <a:pPr marL="457200" indent="-457200">
              <a:buFont typeface="+mj-lt"/>
              <a:buAutoNum type="arabicPeriod"/>
              <a:defRPr/>
            </a:pPr>
            <a:r>
              <a:rPr lang="en-US" sz="2000" b="1" dirty="0"/>
              <a:t>Working </a:t>
            </a:r>
            <a:r>
              <a:rPr lang="en-US" sz="2000" b="1" dirty="0" smtClean="0"/>
              <a:t>product </a:t>
            </a:r>
            <a:r>
              <a:rPr lang="en-US" sz="2000" dirty="0" smtClean="0"/>
              <a:t>is </a:t>
            </a:r>
            <a:r>
              <a:rPr lang="en-US" sz="2000" b="1" dirty="0"/>
              <a:t>the primary measure </a:t>
            </a:r>
            <a:r>
              <a:rPr lang="en-US" sz="2000" dirty="0"/>
              <a:t>of progress.</a:t>
            </a:r>
          </a:p>
          <a:p>
            <a:pPr marL="457200" indent="-457200">
              <a:buFont typeface="+mj-lt"/>
              <a:buAutoNum type="arabicPeriod"/>
              <a:defRPr/>
            </a:pPr>
            <a:r>
              <a:rPr lang="en-US" sz="2000" b="1" dirty="0"/>
              <a:t>Sustainable</a:t>
            </a:r>
            <a:r>
              <a:rPr lang="en-US" sz="2000" dirty="0"/>
              <a:t> Development</a:t>
            </a:r>
          </a:p>
          <a:p>
            <a:pPr marL="457200" indent="-457200">
              <a:buFont typeface="+mj-lt"/>
              <a:buAutoNum type="arabicPeriod"/>
              <a:defRPr/>
            </a:pPr>
            <a:r>
              <a:rPr lang="en-US" sz="2000" b="1" dirty="0"/>
              <a:t>Continuous Technical </a:t>
            </a:r>
            <a:r>
              <a:rPr lang="en-US" sz="2000" dirty="0"/>
              <a:t>Excellence</a:t>
            </a:r>
          </a:p>
          <a:p>
            <a:pPr marL="457200" indent="-457200">
              <a:buFont typeface="+mj-lt"/>
              <a:buAutoNum type="arabicPeriod"/>
              <a:defRPr/>
            </a:pPr>
            <a:r>
              <a:rPr lang="en-US" sz="2000" b="1" dirty="0" smtClean="0"/>
              <a:t>Simplicity </a:t>
            </a:r>
            <a:r>
              <a:rPr lang="en-US" sz="2000" dirty="0" smtClean="0"/>
              <a:t>is </a:t>
            </a:r>
            <a:r>
              <a:rPr lang="en-US" sz="2000" dirty="0"/>
              <a:t>essential.</a:t>
            </a:r>
          </a:p>
          <a:p>
            <a:pPr marL="457200" indent="-457200">
              <a:buFont typeface="+mj-lt"/>
              <a:buAutoNum type="arabicPeriod"/>
              <a:defRPr/>
            </a:pPr>
            <a:r>
              <a:rPr lang="en-US" sz="2000" b="1" dirty="0"/>
              <a:t>Self Organizing Team</a:t>
            </a:r>
          </a:p>
          <a:p>
            <a:pPr marL="457200" indent="-457200">
              <a:buFont typeface="+mj-lt"/>
              <a:buAutoNum type="arabicPeriod"/>
              <a:defRPr/>
            </a:pPr>
            <a:r>
              <a:rPr lang="en-US" sz="2000" b="1" dirty="0"/>
              <a:t>Team</a:t>
            </a:r>
            <a:r>
              <a:rPr lang="en-US" sz="2000" dirty="0"/>
              <a:t> </a:t>
            </a:r>
            <a:r>
              <a:rPr lang="en-US" sz="2000" b="1" dirty="0"/>
              <a:t>reflection</a:t>
            </a:r>
            <a:r>
              <a:rPr lang="en-US" sz="2000" dirty="0"/>
              <a:t> at regular intervals</a:t>
            </a:r>
          </a:p>
          <a:p>
            <a:pPr marL="514350" indent="-514350">
              <a:buNone/>
              <a:defRPr/>
            </a:pPr>
            <a:endParaRPr lang="en-US" sz="2000" dirty="0"/>
          </a:p>
          <a:p>
            <a:pPr marL="514350" indent="-514350">
              <a:buNone/>
              <a:defRPr/>
            </a:pPr>
            <a:r>
              <a:rPr lang="en-US" sz="2000" dirty="0"/>
              <a:t>www.agilemanifesto.org</a:t>
            </a:r>
          </a:p>
          <a:p>
            <a:pPr marL="514350" indent="-514350">
              <a:buFont typeface="Calibri" pitchFamily="34" charset="0"/>
              <a:buAutoNum type="arabicPeriod"/>
              <a:defRPr/>
            </a:pPr>
            <a:endParaRPr lang="en-US" sz="1800" dirty="0"/>
          </a:p>
        </p:txBody>
      </p:sp>
      <p:sp>
        <p:nvSpPr>
          <p:cNvPr id="3" name="Footer Placeholder 2"/>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1999332245"/>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3"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3DD14CB-0160-477A-BD1A-EFF00A29D098}" type="slidenum">
              <a:rPr lang="en-US" altLang="en-US" smtClean="0"/>
              <a:pPr/>
              <a:t>14</a:t>
            </a:fld>
            <a:endParaRPr lang="en-US" altLang="en-US" smtClean="0"/>
          </a:p>
        </p:txBody>
      </p:sp>
      <p:sp>
        <p:nvSpPr>
          <p:cNvPr id="2" name="Title 1"/>
          <p:cNvSpPr>
            <a:spLocks noGrp="1"/>
          </p:cNvSpPr>
          <p:nvPr>
            <p:ph type="title"/>
          </p:nvPr>
        </p:nvSpPr>
        <p:spPr/>
        <p:txBody>
          <a:bodyPr>
            <a:normAutofit/>
          </a:bodyPr>
          <a:lstStyle/>
          <a:p>
            <a:pPr>
              <a:defRPr/>
            </a:pPr>
            <a:r>
              <a:rPr smtClean="0"/>
              <a:t>Agile Characteristics</a:t>
            </a:r>
            <a:endParaRPr/>
          </a:p>
        </p:txBody>
      </p:sp>
      <p:sp>
        <p:nvSpPr>
          <p:cNvPr id="160771" name="Content Placeholder 2"/>
          <p:cNvSpPr>
            <a:spLocks noGrp="1"/>
          </p:cNvSpPr>
          <p:nvPr>
            <p:ph idx="1"/>
          </p:nvPr>
        </p:nvSpPr>
        <p:spPr/>
        <p:txBody>
          <a:bodyPr/>
          <a:lstStyle/>
          <a:p>
            <a:pPr marL="514350" indent="-514350">
              <a:buFont typeface="+mj-lt"/>
              <a:buAutoNum type="arabicPeriod"/>
            </a:pPr>
            <a:r>
              <a:rPr lang="en-US" altLang="en-US" sz="2800" dirty="0"/>
              <a:t>Adaptability not Predictability</a:t>
            </a:r>
          </a:p>
          <a:p>
            <a:pPr marL="514350" indent="-514350">
              <a:buFont typeface="+mj-lt"/>
              <a:buAutoNum type="arabicPeriod"/>
            </a:pPr>
            <a:r>
              <a:rPr lang="en-US" altLang="en-US" sz="2800" dirty="0"/>
              <a:t>Accepting that outcomes are not predictable and process are not repeatable</a:t>
            </a:r>
          </a:p>
          <a:p>
            <a:pPr marL="514350" indent="-514350">
              <a:buFont typeface="+mj-lt"/>
              <a:buAutoNum type="arabicPeriod"/>
            </a:pPr>
            <a:r>
              <a:rPr lang="en-US" altLang="en-US" sz="2800" dirty="0"/>
              <a:t>Values and Principles of Collaboration</a:t>
            </a:r>
          </a:p>
          <a:p>
            <a:pPr marL="514350" indent="-514350">
              <a:buFont typeface="+mj-lt"/>
              <a:buAutoNum type="arabicPeriod"/>
            </a:pPr>
            <a:r>
              <a:rPr lang="en-US" altLang="en-US" sz="2800" dirty="0"/>
              <a:t>The conventions which we agree we define those</a:t>
            </a:r>
          </a:p>
          <a:p>
            <a:pPr marL="514350" indent="-514350">
              <a:buFont typeface="+mj-lt"/>
              <a:buAutoNum type="arabicPeriod"/>
            </a:pPr>
            <a:r>
              <a:rPr lang="en-US" altLang="en-US" sz="2800" dirty="0"/>
              <a:t>Processes are in manuals; practices are in field.</a:t>
            </a:r>
          </a:p>
        </p:txBody>
      </p:sp>
      <p:sp>
        <p:nvSpPr>
          <p:cNvPr id="3" name="Footer Placeholder 2"/>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198778955"/>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1465D5DA-4FAB-454D-A452-A1A3339CF87C}" type="slidenum">
              <a:rPr lang="nl-NL" smtClean="0"/>
              <a:pPr>
                <a:defRPr/>
              </a:pPr>
              <a:t>15</a:t>
            </a:fld>
            <a:endParaRPr lang="nl-NL"/>
          </a:p>
        </p:txBody>
      </p:sp>
      <p:sp>
        <p:nvSpPr>
          <p:cNvPr id="3" name="Title 2"/>
          <p:cNvSpPr>
            <a:spLocks noGrp="1"/>
          </p:cNvSpPr>
          <p:nvPr>
            <p:ph type="title"/>
          </p:nvPr>
        </p:nvSpPr>
        <p:spPr/>
        <p:txBody>
          <a:bodyPr/>
          <a:lstStyle/>
          <a:p>
            <a:r>
              <a:rPr lang="en-US" dirty="0"/>
              <a:t>Agile </a:t>
            </a:r>
            <a:r>
              <a:rPr lang="en-US" dirty="0" smtClean="0"/>
              <a:t>Methodologies (17+)</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654" y="1201179"/>
            <a:ext cx="2857500" cy="13239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734" y="2723915"/>
            <a:ext cx="2238039" cy="153678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3168" y="1335162"/>
            <a:ext cx="2566102" cy="196534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588489"/>
            <a:ext cx="2999143" cy="199942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3621" y="4802802"/>
            <a:ext cx="2740264" cy="205519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1008" y="4136557"/>
            <a:ext cx="3944851" cy="2496351"/>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898" y="1168071"/>
            <a:ext cx="3262874" cy="1899285"/>
          </a:xfrm>
          <a:prstGeom prst="rect">
            <a:avLst/>
          </a:prstGeom>
        </p:spPr>
      </p:pic>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3189608493"/>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in Agile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8010" y="1427321"/>
            <a:ext cx="5935980" cy="4389120"/>
          </a:xfrm>
        </p:spPr>
      </p:pic>
      <p:sp>
        <p:nvSpPr>
          <p:cNvPr id="3" name="Footer Placeholder 2"/>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16</a:t>
            </a:fld>
            <a:endParaRPr lang="nl-NL"/>
          </a:p>
        </p:txBody>
      </p:sp>
    </p:spTree>
    <p:extLst>
      <p:ext uri="{BB962C8B-B14F-4D97-AF65-F5344CB8AC3E}">
        <p14:creationId xmlns:p14="http://schemas.microsoft.com/office/powerpoint/2010/main" val="2712056671"/>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Few Quotes</a:t>
            </a:r>
            <a:endParaRPr lang="en-US" dirty="0"/>
          </a:p>
        </p:txBody>
      </p:sp>
      <p:sp>
        <p:nvSpPr>
          <p:cNvPr id="3" name="Content Placeholder 2"/>
          <p:cNvSpPr>
            <a:spLocks noGrp="1"/>
          </p:cNvSpPr>
          <p:nvPr>
            <p:ph idx="1"/>
          </p:nvPr>
        </p:nvSpPr>
        <p:spPr>
          <a:xfrm>
            <a:off x="322728" y="1288539"/>
            <a:ext cx="11546541" cy="4869984"/>
          </a:xfrm>
        </p:spPr>
        <p:txBody>
          <a:bodyPr/>
          <a:lstStyle/>
          <a:p>
            <a:r>
              <a:rPr lang="en-IN" sz="2400" dirty="0"/>
              <a:t>You lose power when you use and gain when you give it. </a:t>
            </a:r>
            <a:endParaRPr lang="en-IN" sz="2400" dirty="0" smtClean="0"/>
          </a:p>
          <a:p>
            <a:endParaRPr lang="en-IN" sz="2400" dirty="0"/>
          </a:p>
          <a:p>
            <a:r>
              <a:rPr lang="en-IN" sz="2400" dirty="0"/>
              <a:t>Everybody can be great...because anybody can serve. </a:t>
            </a:r>
            <a:endParaRPr lang="en-IN" sz="2400" dirty="0" smtClean="0"/>
          </a:p>
          <a:p>
            <a:endParaRPr lang="en-IN" sz="2400" dirty="0"/>
          </a:p>
          <a:p>
            <a:r>
              <a:rPr lang="en-IN" sz="2400" dirty="0" smtClean="0"/>
              <a:t>You have control over your actions and reactions. Controlling other’s action and reaction </a:t>
            </a:r>
            <a:r>
              <a:rPr lang="en-IN" sz="2400" b="1" u="sng" dirty="0" smtClean="0"/>
              <a:t>directly</a:t>
            </a:r>
            <a:r>
              <a:rPr lang="en-IN" sz="2400" dirty="0" smtClean="0"/>
              <a:t> leads to spoiling relations and harmony.</a:t>
            </a:r>
          </a:p>
          <a:p>
            <a:endParaRPr lang="en-IN" sz="2400" dirty="0"/>
          </a:p>
          <a:p>
            <a:r>
              <a:rPr lang="en-IN" sz="2400" dirty="0" smtClean="0"/>
              <a:t>Best competition a team or an organization or a manager can do is with his or her past.</a:t>
            </a:r>
          </a:p>
          <a:p>
            <a:endParaRPr lang="en-IN" sz="2400" dirty="0"/>
          </a:p>
          <a:p>
            <a:r>
              <a:rPr lang="en-IN" sz="2400" dirty="0" smtClean="0"/>
              <a:t>Everybody is unique so enjoy the diversity and do not try to equalize people based on your so called common parameters.</a:t>
            </a:r>
            <a:endParaRPr lang="en-US" sz="2400"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17</a:t>
            </a:fld>
            <a:endParaRPr lang="nl-NL"/>
          </a:p>
        </p:txBody>
      </p:sp>
    </p:spTree>
    <p:extLst>
      <p:ext uri="{BB962C8B-B14F-4D97-AF65-F5344CB8AC3E}">
        <p14:creationId xmlns:p14="http://schemas.microsoft.com/office/powerpoint/2010/main" val="29204767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Leadership</a:t>
            </a:r>
            <a:endParaRPr lang="en-US" dirty="0"/>
          </a:p>
        </p:txBody>
      </p:sp>
      <p:sp>
        <p:nvSpPr>
          <p:cNvPr id="5" name="Content Placeholder 4"/>
          <p:cNvSpPr>
            <a:spLocks noGrp="1"/>
          </p:cNvSpPr>
          <p:nvPr>
            <p:ph idx="1"/>
          </p:nvPr>
        </p:nvSpPr>
        <p:spPr>
          <a:xfrm>
            <a:off x="5894854" y="1186939"/>
            <a:ext cx="5974416" cy="4869984"/>
          </a:xfrm>
        </p:spPr>
        <p:txBody>
          <a:bodyPr/>
          <a:lstStyle/>
          <a:p>
            <a:r>
              <a:rPr lang="en-US" dirty="0" smtClean="0"/>
              <a:t>Intellect, Strength, innocence but purely to listen concerns of other and help others. </a:t>
            </a:r>
          </a:p>
          <a:p>
            <a:r>
              <a:rPr lang="en-US" dirty="0" smtClean="0"/>
              <a:t>Impediment resolver. “</a:t>
            </a:r>
            <a:r>
              <a:rPr lang="en-US" dirty="0" err="1" smtClean="0"/>
              <a:t>VighnaHarta</a:t>
            </a:r>
            <a:r>
              <a:rPr lang="en-US" dirty="0" smtClean="0"/>
              <a:t>”</a:t>
            </a:r>
            <a:endParaRPr lang="en-US" dirty="0"/>
          </a:p>
        </p:txBody>
      </p:sp>
      <p:pic>
        <p:nvPicPr>
          <p:cNvPr id="6" name="Picture 5"/>
          <p:cNvPicPr>
            <a:picLocks noChangeAspect="1"/>
          </p:cNvPicPr>
          <p:nvPr/>
        </p:nvPicPr>
        <p:blipFill>
          <a:blip r:embed="rId2"/>
          <a:stretch>
            <a:fillRect/>
          </a:stretch>
        </p:blipFill>
        <p:spPr>
          <a:xfrm>
            <a:off x="322729" y="1208698"/>
            <a:ext cx="5572125" cy="4848225"/>
          </a:xfrm>
          <a:prstGeom prst="rect">
            <a:avLst/>
          </a:prstGeom>
        </p:spPr>
      </p:pic>
      <p:sp>
        <p:nvSpPr>
          <p:cNvPr id="3" name="Footer Placeholder 2"/>
          <p:cNvSpPr>
            <a:spLocks noGrp="1"/>
          </p:cNvSpPr>
          <p:nvPr>
            <p:ph type="ftr" sz="quarter" idx="11"/>
          </p:nvPr>
        </p:nvSpPr>
        <p:spPr/>
        <p:txBody>
          <a:bodyPr/>
          <a:lstStyle/>
          <a:p>
            <a:pPr>
              <a:defRPr/>
            </a:pPr>
            <a:r>
              <a:rPr lang="en-IN" smtClean="0"/>
              <a:t>Copyright 2015 Vedavit Project Solutions</a:t>
            </a:r>
            <a:endParaRPr lang="en-US" dirty="0"/>
          </a:p>
        </p:txBody>
      </p:sp>
      <p:sp>
        <p:nvSpPr>
          <p:cNvPr id="4" name="Slide Number Placeholder 3"/>
          <p:cNvSpPr>
            <a:spLocks noGrp="1"/>
          </p:cNvSpPr>
          <p:nvPr>
            <p:ph type="sldNum" sz="quarter" idx="10"/>
          </p:nvPr>
        </p:nvSpPr>
        <p:spPr/>
        <p:txBody>
          <a:bodyPr/>
          <a:lstStyle/>
          <a:p>
            <a:pPr>
              <a:defRPr/>
            </a:pPr>
            <a:fld id="{1465D5DA-4FAB-454D-A452-A1A3339CF87C}" type="slidenum">
              <a:rPr lang="nl-NL" smtClean="0"/>
              <a:pPr>
                <a:defRPr/>
              </a:pPr>
              <a:t>18</a:t>
            </a:fld>
            <a:endParaRPr lang="nl-NL"/>
          </a:p>
        </p:txBody>
      </p:sp>
    </p:spTree>
    <p:extLst>
      <p:ext uri="{BB962C8B-B14F-4D97-AF65-F5344CB8AC3E}">
        <p14:creationId xmlns:p14="http://schemas.microsoft.com/office/powerpoint/2010/main" val="1815405842"/>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Servant Leadership</a:t>
            </a:r>
            <a:endParaRPr lang="en-US" dirty="0"/>
          </a:p>
        </p:txBody>
      </p:sp>
      <p:pic>
        <p:nvPicPr>
          <p:cNvPr id="5" name="Picture 4"/>
          <p:cNvPicPr>
            <a:picLocks noChangeAspect="1"/>
          </p:cNvPicPr>
          <p:nvPr/>
        </p:nvPicPr>
        <p:blipFill>
          <a:blip r:embed="rId2"/>
          <a:stretch>
            <a:fillRect/>
          </a:stretch>
        </p:blipFill>
        <p:spPr>
          <a:xfrm>
            <a:off x="6487645" y="1186939"/>
            <a:ext cx="5381625" cy="4829175"/>
          </a:xfrm>
          <a:prstGeom prst="rect">
            <a:avLst/>
          </a:prstGeom>
        </p:spPr>
      </p:pic>
      <p:sp>
        <p:nvSpPr>
          <p:cNvPr id="6" name="Content Placeholder 5"/>
          <p:cNvSpPr>
            <a:spLocks noGrp="1"/>
          </p:cNvSpPr>
          <p:nvPr>
            <p:ph idx="1"/>
          </p:nvPr>
        </p:nvSpPr>
        <p:spPr>
          <a:xfrm>
            <a:off x="322730" y="1186939"/>
            <a:ext cx="6037730" cy="4869984"/>
          </a:xfrm>
        </p:spPr>
        <p:txBody>
          <a:bodyPr/>
          <a:lstStyle/>
          <a:p>
            <a:r>
              <a:rPr lang="en-US" dirty="0" smtClean="0"/>
              <a:t>Intellect, Strength, Power but purely selflessness dedicated for Dharma. </a:t>
            </a:r>
          </a:p>
          <a:p>
            <a:r>
              <a:rPr lang="en-US" dirty="0" smtClean="0"/>
              <a:t>All power given to me by Lord so I use them to help my Lord.</a:t>
            </a:r>
            <a:endParaRPr lang="en-US" dirty="0"/>
          </a:p>
        </p:txBody>
      </p:sp>
      <p:sp>
        <p:nvSpPr>
          <p:cNvPr id="3" name="Footer Placeholder 2"/>
          <p:cNvSpPr>
            <a:spLocks noGrp="1"/>
          </p:cNvSpPr>
          <p:nvPr>
            <p:ph type="ftr" sz="quarter" idx="11"/>
          </p:nvPr>
        </p:nvSpPr>
        <p:spPr/>
        <p:txBody>
          <a:bodyPr/>
          <a:lstStyle/>
          <a:p>
            <a:pPr>
              <a:defRPr/>
            </a:pPr>
            <a:r>
              <a:rPr lang="en-IN" smtClean="0"/>
              <a:t>Copyright 2015 Vedavit Project Solutions</a:t>
            </a:r>
            <a:endParaRPr lang="en-US" dirty="0"/>
          </a:p>
        </p:txBody>
      </p:sp>
      <p:sp>
        <p:nvSpPr>
          <p:cNvPr id="4" name="Slide Number Placeholder 3"/>
          <p:cNvSpPr>
            <a:spLocks noGrp="1"/>
          </p:cNvSpPr>
          <p:nvPr>
            <p:ph type="sldNum" sz="quarter" idx="10"/>
          </p:nvPr>
        </p:nvSpPr>
        <p:spPr/>
        <p:txBody>
          <a:bodyPr/>
          <a:lstStyle/>
          <a:p>
            <a:pPr>
              <a:defRPr/>
            </a:pPr>
            <a:fld id="{1465D5DA-4FAB-454D-A452-A1A3339CF87C}" type="slidenum">
              <a:rPr lang="nl-NL" smtClean="0"/>
              <a:pPr>
                <a:defRPr/>
              </a:pPr>
              <a:t>19</a:t>
            </a:fld>
            <a:endParaRPr lang="nl-NL"/>
          </a:p>
        </p:txBody>
      </p:sp>
    </p:spTree>
    <p:extLst>
      <p:ext uri="{BB962C8B-B14F-4D97-AF65-F5344CB8AC3E}">
        <p14:creationId xmlns:p14="http://schemas.microsoft.com/office/powerpoint/2010/main" val="1820734556"/>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smtClean="0"/>
              <a:t>Ground Rule</a:t>
            </a:r>
            <a:endParaRPr lang="en-US" sz="44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016556"/>
              </p:ext>
            </p:extLst>
          </p:nvPr>
        </p:nvGraphicFramePr>
        <p:xfrm>
          <a:off x="609600" y="1177925"/>
          <a:ext cx="10973271" cy="4233525"/>
        </p:xfrm>
        <a:graphic>
          <a:graphicData uri="http://schemas.openxmlformats.org/drawingml/2006/table">
            <a:tbl>
              <a:tblPr bandRow="1">
                <a:tableStyleId>{2D5ABB26-0587-4C30-8999-92F81FD0307C}</a:tableStyleId>
              </a:tblPr>
              <a:tblGrid>
                <a:gridCol w="7645083">
                  <a:extLst>
                    <a:ext uri="{9D8B030D-6E8A-4147-A177-3AD203B41FA5}">
                      <a16:colId xmlns:a16="http://schemas.microsoft.com/office/drawing/2014/main" val="1795516208"/>
                    </a:ext>
                  </a:extLst>
                </a:gridCol>
                <a:gridCol w="3328188">
                  <a:extLst>
                    <a:ext uri="{9D8B030D-6E8A-4147-A177-3AD203B41FA5}">
                      <a16:colId xmlns:a16="http://schemas.microsoft.com/office/drawing/2014/main" val="2861984294"/>
                    </a:ext>
                  </a:extLst>
                </a:gridCol>
              </a:tblGrid>
              <a:tr h="846705">
                <a:tc>
                  <a:txBody>
                    <a:bodyPr/>
                    <a:lstStyle/>
                    <a:p>
                      <a:r>
                        <a:rPr lang="en-US" sz="4000" dirty="0" smtClean="0"/>
                        <a:t>Electronics in Class</a:t>
                      </a:r>
                      <a:endParaRPr lang="en-US" sz="4000" dirty="0"/>
                    </a:p>
                  </a:txBody>
                  <a:tcPr marL="103680" marR="103680"/>
                </a:tc>
                <a:tc>
                  <a:txBody>
                    <a:bodyPr/>
                    <a:lstStyle/>
                    <a:p>
                      <a:endParaRPr lang="en-US" dirty="0"/>
                    </a:p>
                  </a:txBody>
                  <a:tcPr marL="103680" marR="103680"/>
                </a:tc>
                <a:extLst>
                  <a:ext uri="{0D108BD9-81ED-4DB2-BD59-A6C34878D82A}">
                    <a16:rowId xmlns:a16="http://schemas.microsoft.com/office/drawing/2014/main" val="2739862373"/>
                  </a:ext>
                </a:extLst>
              </a:tr>
              <a:tr h="846705">
                <a:tc>
                  <a:txBody>
                    <a:bodyPr/>
                    <a:lstStyle/>
                    <a:p>
                      <a:r>
                        <a:rPr lang="en-US" sz="4000" dirty="0" smtClean="0"/>
                        <a:t>Corner Talk</a:t>
                      </a:r>
                      <a:endParaRPr lang="en-US" sz="4000" dirty="0"/>
                    </a:p>
                  </a:txBody>
                  <a:tcPr marL="103680" marR="103680"/>
                </a:tc>
                <a:tc>
                  <a:txBody>
                    <a:bodyPr/>
                    <a:lstStyle/>
                    <a:p>
                      <a:endParaRPr lang="en-US"/>
                    </a:p>
                  </a:txBody>
                  <a:tcPr marL="103680" marR="103680"/>
                </a:tc>
                <a:extLst>
                  <a:ext uri="{0D108BD9-81ED-4DB2-BD59-A6C34878D82A}">
                    <a16:rowId xmlns:a16="http://schemas.microsoft.com/office/drawing/2014/main" val="3241329755"/>
                  </a:ext>
                </a:extLst>
              </a:tr>
              <a:tr h="846705">
                <a:tc>
                  <a:txBody>
                    <a:bodyPr/>
                    <a:lstStyle/>
                    <a:p>
                      <a:r>
                        <a:rPr lang="en-US" sz="4000" dirty="0" smtClean="0"/>
                        <a:t>Sharing your problems</a:t>
                      </a:r>
                    </a:p>
                  </a:txBody>
                  <a:tcPr marL="103680" marR="103680"/>
                </a:tc>
                <a:tc>
                  <a:txBody>
                    <a:bodyPr/>
                    <a:lstStyle/>
                    <a:p>
                      <a:endParaRPr lang="en-US" dirty="0"/>
                    </a:p>
                  </a:txBody>
                  <a:tcPr marL="103680" marR="103680"/>
                </a:tc>
                <a:extLst>
                  <a:ext uri="{0D108BD9-81ED-4DB2-BD59-A6C34878D82A}">
                    <a16:rowId xmlns:a16="http://schemas.microsoft.com/office/drawing/2014/main" val="2002855402"/>
                  </a:ext>
                </a:extLst>
              </a:tr>
              <a:tr h="846705">
                <a:tc>
                  <a:txBody>
                    <a:bodyPr/>
                    <a:lstStyle/>
                    <a:p>
                      <a:r>
                        <a:rPr lang="en-US" sz="4000" dirty="0" smtClean="0"/>
                        <a:t>Sharing possible solutions</a:t>
                      </a:r>
                    </a:p>
                  </a:txBody>
                  <a:tcPr marL="103680" marR="103680"/>
                </a:tc>
                <a:tc>
                  <a:txBody>
                    <a:bodyPr/>
                    <a:lstStyle/>
                    <a:p>
                      <a:endParaRPr lang="en-US" dirty="0"/>
                    </a:p>
                  </a:txBody>
                  <a:tcPr marL="103680" marR="103680"/>
                </a:tc>
                <a:extLst>
                  <a:ext uri="{0D108BD9-81ED-4DB2-BD59-A6C34878D82A}">
                    <a16:rowId xmlns:a16="http://schemas.microsoft.com/office/drawing/2014/main" val="647499371"/>
                  </a:ext>
                </a:extLst>
              </a:tr>
              <a:tr h="8467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000" dirty="0" smtClean="0"/>
                        <a:t>Asking Questions</a:t>
                      </a:r>
                      <a:endParaRPr lang="en-US" sz="4000" dirty="0"/>
                    </a:p>
                  </a:txBody>
                  <a:tcPr marL="103680" marR="103680"/>
                </a:tc>
                <a:tc>
                  <a:txBody>
                    <a:bodyPr/>
                    <a:lstStyle/>
                    <a:p>
                      <a:endParaRPr lang="en-US" dirty="0"/>
                    </a:p>
                  </a:txBody>
                  <a:tcPr marL="103680" marR="103680"/>
                </a:tc>
                <a:extLst>
                  <a:ext uri="{0D108BD9-81ED-4DB2-BD59-A6C34878D82A}">
                    <a16:rowId xmlns:a16="http://schemas.microsoft.com/office/drawing/2014/main" val="3839313067"/>
                  </a:ext>
                </a:extLst>
              </a:tr>
            </a:tbl>
          </a:graphicData>
        </a:graphic>
      </p:graphicFrame>
      <p:sp>
        <p:nvSpPr>
          <p:cNvPr id="4" name="Slide Number Placeholder 3"/>
          <p:cNvSpPr>
            <a:spLocks noGrp="1"/>
          </p:cNvSpPr>
          <p:nvPr>
            <p:ph type="sldNum" sz="quarter" idx="10"/>
          </p:nvPr>
        </p:nvSpPr>
        <p:spPr/>
        <p:txBody>
          <a:bodyPr/>
          <a:lstStyle/>
          <a:p>
            <a:pPr>
              <a:defRPr/>
            </a:pPr>
            <a:fld id="{210D83AE-FBB6-4496-A352-BA8D9C45EB0C}" type="slidenum">
              <a:rPr lang="nl-NL" smtClean="0"/>
              <a:pPr>
                <a:defRPr/>
              </a:pPr>
              <a:t>2</a:t>
            </a:fld>
            <a:endParaRPr lang="nl-NL"/>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4075" y="1460050"/>
            <a:ext cx="608039" cy="60803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4074" y="2223969"/>
            <a:ext cx="608039" cy="608039"/>
          </a:xfrm>
          <a:prstGeom prst="rect">
            <a:avLst/>
          </a:prstGeom>
        </p:spPr>
      </p:pic>
      <p:pic>
        <p:nvPicPr>
          <p:cNvPr id="9" name="Picture 8"/>
          <p:cNvPicPr>
            <a:picLocks noChangeAspect="1"/>
          </p:cNvPicPr>
          <p:nvPr/>
        </p:nvPicPr>
        <p:blipFill>
          <a:blip r:embed="rId4"/>
          <a:stretch>
            <a:fillRect/>
          </a:stretch>
        </p:blipFill>
        <p:spPr>
          <a:xfrm>
            <a:off x="9723020" y="2919262"/>
            <a:ext cx="549093" cy="535192"/>
          </a:xfrm>
          <a:prstGeom prst="rect">
            <a:avLst/>
          </a:prstGeom>
        </p:spPr>
      </p:pic>
      <p:pic>
        <p:nvPicPr>
          <p:cNvPr id="11" name="Picture 10"/>
          <p:cNvPicPr>
            <a:picLocks noChangeAspect="1"/>
          </p:cNvPicPr>
          <p:nvPr/>
        </p:nvPicPr>
        <p:blipFill>
          <a:blip r:embed="rId4"/>
          <a:stretch>
            <a:fillRect/>
          </a:stretch>
        </p:blipFill>
        <p:spPr>
          <a:xfrm>
            <a:off x="9723020" y="3883637"/>
            <a:ext cx="549093" cy="535192"/>
          </a:xfrm>
          <a:prstGeom prst="rect">
            <a:avLst/>
          </a:prstGeom>
        </p:spPr>
      </p:pic>
      <p:pic>
        <p:nvPicPr>
          <p:cNvPr id="12" name="Picture 11"/>
          <p:cNvPicPr>
            <a:picLocks noChangeAspect="1"/>
          </p:cNvPicPr>
          <p:nvPr/>
        </p:nvPicPr>
        <p:blipFill>
          <a:blip r:embed="rId4"/>
          <a:stretch>
            <a:fillRect/>
          </a:stretch>
        </p:blipFill>
        <p:spPr>
          <a:xfrm>
            <a:off x="9723020" y="4922724"/>
            <a:ext cx="549093" cy="535192"/>
          </a:xfrm>
          <a:prstGeom prst="rect">
            <a:avLst/>
          </a:prstGeom>
        </p:spPr>
      </p:pic>
    </p:spTree>
    <p:extLst>
      <p:ext uri="{BB962C8B-B14F-4D97-AF65-F5344CB8AC3E}">
        <p14:creationId xmlns:p14="http://schemas.microsoft.com/office/powerpoint/2010/main" val="1842042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9" name="Slide Number Placeholder 6"/>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C21E841-7A76-4661-956B-DA8F04414D6C}" type="slidenum">
              <a:rPr lang="en-US" altLang="en-US" smtClean="0"/>
              <a:pPr/>
              <a:t>20</a:t>
            </a:fld>
            <a:endParaRPr lang="en-US" altLang="en-US" smtClean="0"/>
          </a:p>
        </p:txBody>
      </p:sp>
      <p:sp>
        <p:nvSpPr>
          <p:cNvPr id="2" name="Title 1"/>
          <p:cNvSpPr>
            <a:spLocks noGrp="1"/>
          </p:cNvSpPr>
          <p:nvPr>
            <p:ph type="title"/>
          </p:nvPr>
        </p:nvSpPr>
        <p:spPr/>
        <p:txBody>
          <a:bodyPr>
            <a:normAutofit/>
          </a:bodyPr>
          <a:lstStyle/>
          <a:p>
            <a:pPr>
              <a:defRPr/>
            </a:pPr>
            <a:r>
              <a:rPr smtClean="0"/>
              <a:t>Agile Methodologies- Scrum</a:t>
            </a:r>
            <a:endParaRPr/>
          </a:p>
        </p:txBody>
      </p:sp>
      <p:sp>
        <p:nvSpPr>
          <p:cNvPr id="3" name="Content Placeholder 2"/>
          <p:cNvSpPr>
            <a:spLocks noGrp="1"/>
          </p:cNvSpPr>
          <p:nvPr>
            <p:ph idx="1"/>
          </p:nvPr>
        </p:nvSpPr>
        <p:spPr/>
        <p:txBody>
          <a:bodyPr/>
          <a:lstStyle/>
          <a:p>
            <a:pPr marL="341313" indent="-341313">
              <a:buFont typeface="Arial" charset="0"/>
              <a:buChar char="•"/>
              <a:defRPr/>
            </a:pPr>
            <a:r>
              <a:rPr lang="en-US" sz="2000" dirty="0"/>
              <a:t>Scrum is widely accepted agile project management methodology among dozen of methodologies. </a:t>
            </a:r>
          </a:p>
          <a:p>
            <a:pPr marL="341313" indent="-341313">
              <a:buFont typeface="Arial" charset="0"/>
              <a:buChar char="•"/>
              <a:defRPr/>
            </a:pPr>
            <a:r>
              <a:rPr lang="en-US" sz="2000" dirty="0"/>
              <a:t>Scrum is </a:t>
            </a:r>
            <a:r>
              <a:rPr lang="en-US" sz="2000" b="1" dirty="0"/>
              <a:t>lightweight management framework </a:t>
            </a:r>
            <a:r>
              <a:rPr lang="en-US" sz="2000" dirty="0"/>
              <a:t>with broad applicability for managing iterative and incremental projects of all type of projects</a:t>
            </a:r>
          </a:p>
          <a:p>
            <a:pPr marL="341313" indent="-341313">
              <a:buFont typeface="Arial" charset="0"/>
              <a:buChar char="•"/>
              <a:defRPr/>
            </a:pPr>
            <a:r>
              <a:rPr lang="en-US" sz="2000" dirty="0"/>
              <a:t>Typical iteration (also called </a:t>
            </a:r>
            <a:r>
              <a:rPr lang="en-US" sz="2000" b="1" dirty="0"/>
              <a:t>“Sprint”)</a:t>
            </a:r>
            <a:r>
              <a:rPr lang="en-US" sz="2000" dirty="0"/>
              <a:t> length varies between 2-4 weeks.</a:t>
            </a:r>
          </a:p>
          <a:p>
            <a:pPr>
              <a:buFont typeface="Arial" charset="0"/>
              <a:buNone/>
              <a:defRPr/>
            </a:pPr>
            <a:endParaRPr lang="en-US" b="1" dirty="0"/>
          </a:p>
          <a:p>
            <a:pPr>
              <a:buFont typeface="Arial" charset="0"/>
              <a:buNone/>
              <a:defRPr/>
            </a:pPr>
            <a:r>
              <a:rPr lang="en-US" b="1" dirty="0"/>
              <a:t>Scrum Values</a:t>
            </a:r>
          </a:p>
          <a:p>
            <a:pPr marL="971550" lvl="1" indent="-514350">
              <a:buFont typeface="+mj-lt"/>
              <a:buAutoNum type="arabicPeriod"/>
              <a:defRPr/>
            </a:pPr>
            <a:r>
              <a:rPr lang="en-US" dirty="0"/>
              <a:t>Commitment</a:t>
            </a:r>
          </a:p>
          <a:p>
            <a:pPr marL="971550" lvl="1" indent="-514350">
              <a:buFont typeface="+mj-lt"/>
              <a:buAutoNum type="arabicPeriod"/>
              <a:defRPr/>
            </a:pPr>
            <a:r>
              <a:rPr lang="en-US" dirty="0"/>
              <a:t>Focus</a:t>
            </a:r>
          </a:p>
          <a:p>
            <a:pPr marL="971550" lvl="1" indent="-514350">
              <a:buFont typeface="+mj-lt"/>
              <a:buAutoNum type="arabicPeriod"/>
              <a:defRPr/>
            </a:pPr>
            <a:r>
              <a:rPr lang="en-US" dirty="0"/>
              <a:t>Openness</a:t>
            </a:r>
          </a:p>
          <a:p>
            <a:pPr marL="971550" lvl="1" indent="-514350">
              <a:buFont typeface="+mj-lt"/>
              <a:buAutoNum type="arabicPeriod"/>
              <a:defRPr/>
            </a:pPr>
            <a:r>
              <a:rPr lang="en-US" dirty="0"/>
              <a:t>Respect</a:t>
            </a:r>
          </a:p>
          <a:p>
            <a:pPr marL="971550" lvl="1" indent="-514350">
              <a:buFont typeface="+mj-lt"/>
              <a:buAutoNum type="arabicPeriod"/>
              <a:defRPr/>
            </a:pPr>
            <a:r>
              <a:rPr lang="en-US" dirty="0"/>
              <a:t>Courage</a:t>
            </a:r>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162141355"/>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Roles</a:t>
            </a:r>
            <a:endParaRPr lang="en-US" dirty="0"/>
          </a:p>
        </p:txBody>
      </p:sp>
      <p:sp>
        <p:nvSpPr>
          <p:cNvPr id="3" name="Content Placeholder 2"/>
          <p:cNvSpPr>
            <a:spLocks noGrp="1"/>
          </p:cNvSpPr>
          <p:nvPr>
            <p:ph idx="1"/>
          </p:nvPr>
        </p:nvSpPr>
        <p:spPr/>
        <p:txBody>
          <a:bodyPr/>
          <a:lstStyle/>
          <a:p>
            <a:r>
              <a:rPr lang="en-US" dirty="0" smtClean="0"/>
              <a:t>Product Owner</a:t>
            </a:r>
          </a:p>
          <a:p>
            <a:r>
              <a:rPr lang="en-US" dirty="0" smtClean="0"/>
              <a:t>Development Team</a:t>
            </a:r>
          </a:p>
          <a:p>
            <a:r>
              <a:rPr lang="en-US" dirty="0" smtClean="0"/>
              <a:t>Scrum Master</a:t>
            </a:r>
          </a:p>
          <a:p>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21</a:t>
            </a:fld>
            <a:endParaRPr lang="nl-NL"/>
          </a:p>
        </p:txBody>
      </p:sp>
    </p:spTree>
    <p:extLst>
      <p:ext uri="{BB962C8B-B14F-4D97-AF65-F5344CB8AC3E}">
        <p14:creationId xmlns:p14="http://schemas.microsoft.com/office/powerpoint/2010/main" val="2347552080"/>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Servant Leader</a:t>
            </a:r>
            <a:endParaRPr lang="en-US" dirty="0"/>
          </a:p>
        </p:txBody>
      </p:sp>
      <p:sp>
        <p:nvSpPr>
          <p:cNvPr id="3" name="Content Placeholder 2"/>
          <p:cNvSpPr>
            <a:spLocks noGrp="1"/>
          </p:cNvSpPr>
          <p:nvPr>
            <p:ph idx="1"/>
          </p:nvPr>
        </p:nvSpPr>
        <p:spPr/>
        <p:txBody>
          <a:bodyPr/>
          <a:lstStyle/>
          <a:p>
            <a:pPr marL="0" indent="0" algn="ctr">
              <a:buNone/>
            </a:pPr>
            <a:endParaRPr lang="en-US" sz="6000" dirty="0"/>
          </a:p>
          <a:p>
            <a:pPr marL="0" indent="0" algn="ctr">
              <a:buNone/>
            </a:pPr>
            <a:r>
              <a:rPr lang="en-US" sz="6000" dirty="0" smtClean="0"/>
              <a:t>Discussion</a:t>
            </a:r>
            <a:endParaRPr lang="en-US" sz="6000"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22</a:t>
            </a:fld>
            <a:endParaRPr lang="nl-NL"/>
          </a:p>
        </p:txBody>
      </p:sp>
    </p:spTree>
    <p:extLst>
      <p:ext uri="{BB962C8B-B14F-4D97-AF65-F5344CB8AC3E}">
        <p14:creationId xmlns:p14="http://schemas.microsoft.com/office/powerpoint/2010/main" val="1151818271"/>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809506" y="907639"/>
            <a:ext cx="10572985" cy="5428583"/>
          </a:xfrm>
          <a:prstGeom prst="rect">
            <a:avLst/>
          </a:prstGeom>
        </p:spPr>
      </p:pic>
      <p:sp>
        <p:nvSpPr>
          <p:cNvPr id="3" name="Footer Placeholder 2"/>
          <p:cNvSpPr>
            <a:spLocks noGrp="1"/>
          </p:cNvSpPr>
          <p:nvPr>
            <p:ph type="ftr" sz="quarter" idx="11"/>
          </p:nvPr>
        </p:nvSpPr>
        <p:spPr/>
        <p:txBody>
          <a:bodyPr/>
          <a:lstStyle/>
          <a:p>
            <a:pPr>
              <a:defRPr/>
            </a:pPr>
            <a:r>
              <a:rPr lang="en-IN" smtClean="0"/>
              <a:t>Copyright 2015 Vedavit Project Solutions</a:t>
            </a:r>
            <a:endParaRPr lang="en-US" dirty="0"/>
          </a:p>
        </p:txBody>
      </p:sp>
      <p:sp>
        <p:nvSpPr>
          <p:cNvPr id="4" name="Slide Number Placeholder 3"/>
          <p:cNvSpPr>
            <a:spLocks noGrp="1"/>
          </p:cNvSpPr>
          <p:nvPr>
            <p:ph type="sldNum" sz="quarter" idx="10"/>
          </p:nvPr>
        </p:nvSpPr>
        <p:spPr/>
        <p:txBody>
          <a:bodyPr/>
          <a:lstStyle/>
          <a:p>
            <a:pPr>
              <a:defRPr/>
            </a:pPr>
            <a:fld id="{1465D5DA-4FAB-454D-A452-A1A3339CF87C}" type="slidenum">
              <a:rPr lang="nl-NL" smtClean="0"/>
              <a:pPr>
                <a:defRPr/>
              </a:pPr>
              <a:t>23</a:t>
            </a:fld>
            <a:endParaRPr lang="nl-NL"/>
          </a:p>
        </p:txBody>
      </p:sp>
    </p:spTree>
    <p:extLst>
      <p:ext uri="{BB962C8B-B14F-4D97-AF65-F5344CB8AC3E}">
        <p14:creationId xmlns:p14="http://schemas.microsoft.com/office/powerpoint/2010/main" val="1657192956"/>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1525" y="1187450"/>
            <a:ext cx="9928950" cy="4868863"/>
          </a:xfrm>
        </p:spPr>
      </p:pic>
      <p:sp>
        <p:nvSpPr>
          <p:cNvPr id="3" name="Footer Placeholder 2"/>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24</a:t>
            </a:fld>
            <a:endParaRPr lang="nl-NL"/>
          </a:p>
        </p:txBody>
      </p:sp>
    </p:spTree>
    <p:extLst>
      <p:ext uri="{BB962C8B-B14F-4D97-AF65-F5344CB8AC3E}">
        <p14:creationId xmlns:p14="http://schemas.microsoft.com/office/powerpoint/2010/main" val="2336919977"/>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a:t>
            </a:r>
            <a:r>
              <a:rPr lang="en-IN" dirty="0"/>
              <a:t>Life Challenges of Scrum Master &amp; the solutions</a:t>
            </a:r>
            <a:endParaRPr lang="en-US" dirty="0"/>
          </a:p>
        </p:txBody>
      </p:sp>
      <p:sp>
        <p:nvSpPr>
          <p:cNvPr id="3" name="Content Placeholder 2"/>
          <p:cNvSpPr>
            <a:spLocks noGrp="1"/>
          </p:cNvSpPr>
          <p:nvPr>
            <p:ph idx="1"/>
          </p:nvPr>
        </p:nvSpPr>
        <p:spPr/>
        <p:txBody>
          <a:bodyPr/>
          <a:lstStyle/>
          <a:p>
            <a:pPr marL="0" indent="0" algn="ctr">
              <a:buNone/>
            </a:pPr>
            <a:endParaRPr lang="en-US" sz="4800" dirty="0" smtClean="0"/>
          </a:p>
          <a:p>
            <a:pPr marL="0" indent="0" algn="ctr">
              <a:buNone/>
            </a:pPr>
            <a:endParaRPr lang="en-US" sz="4800" dirty="0"/>
          </a:p>
          <a:p>
            <a:pPr marL="0" indent="0" algn="ctr">
              <a:buNone/>
            </a:pPr>
            <a:r>
              <a:rPr lang="en-US" sz="4800" dirty="0" smtClean="0"/>
              <a:t>Discussion</a:t>
            </a:r>
            <a:endParaRPr lang="en-US" sz="4800"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25</a:t>
            </a:fld>
            <a:endParaRPr lang="nl-NL"/>
          </a:p>
        </p:txBody>
      </p:sp>
    </p:spTree>
    <p:extLst>
      <p:ext uri="{BB962C8B-B14F-4D97-AF65-F5344CB8AC3E}">
        <p14:creationId xmlns:p14="http://schemas.microsoft.com/office/powerpoint/2010/main" val="2502368989"/>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Skills, Responsibilities, Authorities of Scrum Master</a:t>
            </a:r>
            <a:endParaRPr lang="en-US" dirty="0"/>
          </a:p>
        </p:txBody>
      </p:sp>
      <p:sp>
        <p:nvSpPr>
          <p:cNvPr id="3" name="Content Placeholder 2"/>
          <p:cNvSpPr>
            <a:spLocks noGrp="1"/>
          </p:cNvSpPr>
          <p:nvPr>
            <p:ph idx="1"/>
          </p:nvPr>
        </p:nvSpPr>
        <p:spPr/>
        <p:txBody>
          <a:bodyPr/>
          <a:lstStyle/>
          <a:p>
            <a:pPr marL="395288" indent="-341313"/>
            <a:r>
              <a:rPr lang="en-US" sz="2800" dirty="0" smtClean="0"/>
              <a:t>Good Moderator, Facilitator</a:t>
            </a:r>
          </a:p>
          <a:p>
            <a:pPr marL="395288" indent="-341313"/>
            <a:r>
              <a:rPr lang="en-US" sz="2800" dirty="0" smtClean="0"/>
              <a:t>A self disciplined person driven by values</a:t>
            </a:r>
          </a:p>
          <a:p>
            <a:pPr marL="395288" indent="-341313"/>
            <a:r>
              <a:rPr lang="en-US" sz="2800" dirty="0" smtClean="0"/>
              <a:t>Respect in the eyes of the management</a:t>
            </a:r>
          </a:p>
          <a:p>
            <a:pPr marL="395288" indent="-341313"/>
            <a:r>
              <a:rPr lang="en-US" sz="2800" dirty="0" smtClean="0"/>
              <a:t>Taken seriously by the team, support departments, product owner and customer</a:t>
            </a:r>
          </a:p>
          <a:p>
            <a:pPr marL="395288" indent="-341313"/>
            <a:r>
              <a:rPr lang="en-US" sz="2800" dirty="0" smtClean="0"/>
              <a:t>Art of making consensus and taking decisions</a:t>
            </a:r>
          </a:p>
          <a:p>
            <a:pPr marL="395288" indent="-341313"/>
            <a:r>
              <a:rPr lang="en-US" sz="2800" dirty="0" smtClean="0"/>
              <a:t>Trust of the stakeholder that the person will keep project interest always on the top priority and he will not favor any individual unprofessionally</a:t>
            </a:r>
          </a:p>
          <a:p>
            <a:pPr marL="395288" indent="-341313"/>
            <a:r>
              <a:rPr lang="en-US" sz="2800" dirty="0" smtClean="0"/>
              <a:t>Trustworthy of the management and team</a:t>
            </a:r>
          </a:p>
          <a:p>
            <a:pPr marL="395288" indent="-341313"/>
            <a:r>
              <a:rPr lang="en-US" sz="2800" dirty="0" smtClean="0"/>
              <a:t>Not boss of the team but Coach, mentor, facilitator</a:t>
            </a:r>
            <a:endParaRPr lang="en-US" sz="2800"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26</a:t>
            </a:fld>
            <a:endParaRPr lang="nl-NL"/>
          </a:p>
        </p:txBody>
      </p:sp>
    </p:spTree>
    <p:extLst>
      <p:ext uri="{BB962C8B-B14F-4D97-AF65-F5344CB8AC3E}">
        <p14:creationId xmlns:p14="http://schemas.microsoft.com/office/powerpoint/2010/main" val="1893435646"/>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Standup &amp; Scrum Master</a:t>
            </a:r>
          </a:p>
        </p:txBody>
      </p:sp>
      <p:sp>
        <p:nvSpPr>
          <p:cNvPr id="3" name="Content Placeholder 2"/>
          <p:cNvSpPr>
            <a:spLocks noGrp="1"/>
          </p:cNvSpPr>
          <p:nvPr>
            <p:ph idx="1"/>
          </p:nvPr>
        </p:nvSpPr>
        <p:spPr/>
        <p:txBody>
          <a:bodyPr/>
          <a:lstStyle/>
          <a:p>
            <a:r>
              <a:rPr lang="en-US" dirty="0" smtClean="0"/>
              <a:t>Take note of the impediments</a:t>
            </a:r>
          </a:p>
          <a:p>
            <a:r>
              <a:rPr lang="en-US" dirty="0" smtClean="0"/>
              <a:t>Be aware that team is focused on sprint goal</a:t>
            </a:r>
          </a:p>
          <a:p>
            <a:r>
              <a:rPr lang="en-US" dirty="0" smtClean="0"/>
              <a:t>Be aware that team’s moral is high and they are not avoiding daily stand-up</a:t>
            </a:r>
          </a:p>
          <a:p>
            <a:r>
              <a:rPr lang="en-US" dirty="0" smtClean="0"/>
              <a:t>Make sure that the team value daily standup</a:t>
            </a:r>
          </a:p>
          <a:p>
            <a:r>
              <a:rPr lang="en-US" dirty="0" smtClean="0"/>
              <a:t>Resolve or assign impediments to somebody. But ensure they are getting resolved within max 24 hours.</a:t>
            </a:r>
          </a:p>
          <a:p>
            <a:r>
              <a:rPr lang="en-US" dirty="0" smtClean="0"/>
              <a:t>Same impediments should not be repeated into next day’s stand-up</a:t>
            </a:r>
          </a:p>
          <a:p>
            <a:r>
              <a:rPr lang="en-US" dirty="0" smtClean="0"/>
              <a:t>Ensure team is not reporting to you but sharing information with all</a:t>
            </a:r>
          </a:p>
          <a:p>
            <a:r>
              <a:rPr lang="en-US" dirty="0" smtClean="0"/>
              <a:t>Ensure team is using this opportunity to re-plan, reorganize, reassign so that sprint goal can be achieved</a:t>
            </a:r>
          </a:p>
          <a:p>
            <a:r>
              <a:rPr lang="en-US" dirty="0" smtClean="0"/>
              <a:t>Ensure daily standup is heart beat of the system.</a:t>
            </a:r>
          </a:p>
          <a:p>
            <a:r>
              <a:rPr lang="en-US" dirty="0" smtClean="0"/>
              <a:t>Ensure daily standup meeting finish on time and these meetings do not become impediment resolution meeting</a:t>
            </a:r>
          </a:p>
          <a:p>
            <a:r>
              <a:rPr lang="en-US" dirty="0" smtClean="0"/>
              <a:t>Ensure management people do not speak out in this meeting.</a:t>
            </a:r>
          </a:p>
          <a:p>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27</a:t>
            </a:fld>
            <a:endParaRPr lang="nl-NL"/>
          </a:p>
        </p:txBody>
      </p:sp>
    </p:spTree>
    <p:extLst>
      <p:ext uri="{BB962C8B-B14F-4D97-AF65-F5344CB8AC3E}">
        <p14:creationId xmlns:p14="http://schemas.microsoft.com/office/powerpoint/2010/main" val="3002552711"/>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 Release Planning &amp; Scrum Master</a:t>
            </a:r>
            <a:endParaRPr lang="en-US" dirty="0"/>
          </a:p>
        </p:txBody>
      </p:sp>
      <p:sp>
        <p:nvSpPr>
          <p:cNvPr id="3" name="Content Placeholder 2"/>
          <p:cNvSpPr>
            <a:spLocks noGrp="1"/>
          </p:cNvSpPr>
          <p:nvPr>
            <p:ph idx="1"/>
          </p:nvPr>
        </p:nvSpPr>
        <p:spPr/>
        <p:txBody>
          <a:bodyPr/>
          <a:lstStyle/>
          <a:p>
            <a:r>
              <a:rPr lang="en-US" dirty="0" smtClean="0"/>
              <a:t>Ensure groomed product backlog is in place</a:t>
            </a:r>
          </a:p>
          <a:p>
            <a:r>
              <a:rPr lang="en-US" dirty="0"/>
              <a:t>Ensure release goal is defined with the help of Product Owner</a:t>
            </a:r>
          </a:p>
          <a:p>
            <a:r>
              <a:rPr lang="en-US" dirty="0" smtClean="0"/>
              <a:t>Decide estimation technique to be used for complexity assessment</a:t>
            </a:r>
          </a:p>
          <a:p>
            <a:r>
              <a:rPr lang="en-US" dirty="0" smtClean="0"/>
              <a:t>Break the release into number of sprints and number of teams.</a:t>
            </a:r>
          </a:p>
          <a:p>
            <a:r>
              <a:rPr lang="en-US" dirty="0" smtClean="0"/>
              <a:t>In case large project where project has release manager help release manager.</a:t>
            </a:r>
          </a:p>
          <a:p>
            <a:r>
              <a:rPr lang="en-US" dirty="0" smtClean="0"/>
              <a:t>Ensure all the sprints of a release are not there for building functionality but one sprint is kept of non-functional requirements, final integration, system testing, security, performance testing and incorporating feedback.</a:t>
            </a:r>
          </a:p>
          <a:p>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28</a:t>
            </a:fld>
            <a:endParaRPr lang="nl-NL"/>
          </a:p>
        </p:txBody>
      </p:sp>
    </p:spTree>
    <p:extLst>
      <p:ext uri="{BB962C8B-B14F-4D97-AF65-F5344CB8AC3E}">
        <p14:creationId xmlns:p14="http://schemas.microsoft.com/office/powerpoint/2010/main" val="1851485319"/>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Planning &amp; Scrum Master</a:t>
            </a:r>
          </a:p>
        </p:txBody>
      </p:sp>
      <p:sp>
        <p:nvSpPr>
          <p:cNvPr id="3" name="Content Placeholder 2"/>
          <p:cNvSpPr>
            <a:spLocks noGrp="1"/>
          </p:cNvSpPr>
          <p:nvPr>
            <p:ph idx="1"/>
          </p:nvPr>
        </p:nvSpPr>
        <p:spPr/>
        <p:txBody>
          <a:bodyPr/>
          <a:lstStyle/>
          <a:p>
            <a:pPr marL="457200" indent="-457200">
              <a:buFont typeface="+mj-lt"/>
              <a:buAutoNum type="arabicPeriod"/>
            </a:pPr>
            <a:r>
              <a:rPr lang="en-US" sz="1800" dirty="0" smtClean="0"/>
              <a:t>Ensure groomed product backlog is in place</a:t>
            </a:r>
          </a:p>
          <a:p>
            <a:pPr marL="457200" indent="-457200">
              <a:buFont typeface="+mj-lt"/>
              <a:buAutoNum type="arabicPeriod"/>
            </a:pPr>
            <a:r>
              <a:rPr lang="en-US" sz="1800" dirty="0" smtClean="0"/>
              <a:t>Ensure sprint goal is defined with the help of Product Owner</a:t>
            </a:r>
          </a:p>
          <a:p>
            <a:pPr marL="457200" indent="-457200">
              <a:buFont typeface="+mj-lt"/>
              <a:buAutoNum type="arabicPeriod"/>
            </a:pPr>
            <a:r>
              <a:rPr lang="en-US" sz="1800" dirty="0" smtClean="0"/>
              <a:t>Ensure team is not over committing neither under committing</a:t>
            </a:r>
          </a:p>
          <a:p>
            <a:pPr marL="457200" indent="-457200">
              <a:buFont typeface="+mj-lt"/>
              <a:buAutoNum type="arabicPeriod"/>
            </a:pPr>
            <a:r>
              <a:rPr lang="en-US" sz="1800" dirty="0" smtClean="0"/>
              <a:t>Identify the skill gap to complete the work</a:t>
            </a:r>
          </a:p>
          <a:p>
            <a:pPr marL="457200" indent="-457200">
              <a:buFont typeface="+mj-lt"/>
              <a:buAutoNum type="arabicPeriod"/>
            </a:pPr>
            <a:r>
              <a:rPr lang="en-US" sz="1800" dirty="0" smtClean="0"/>
              <a:t>Ensure team break user stories into engineering task, estimate efforts and self assign the work</a:t>
            </a:r>
          </a:p>
          <a:p>
            <a:pPr marL="457200" indent="-457200">
              <a:buFont typeface="+mj-lt"/>
              <a:buAutoNum type="arabicPeriod"/>
            </a:pPr>
            <a:r>
              <a:rPr lang="en-US" sz="1800" dirty="0" smtClean="0"/>
              <a:t>Ensure team is not forced to complete X number of user stories. But team based on the their velocity and prioritized product backlog commit the deliverables.</a:t>
            </a:r>
          </a:p>
          <a:p>
            <a:pPr marL="457200" indent="-457200">
              <a:buFont typeface="+mj-lt"/>
              <a:buAutoNum type="arabicPeriod"/>
            </a:pPr>
            <a:r>
              <a:rPr lang="en-US" sz="1800" dirty="0" smtClean="0"/>
              <a:t>Ensure team remain focused to the sprint goal</a:t>
            </a:r>
          </a:p>
          <a:p>
            <a:pPr marL="457200" indent="-457200">
              <a:buFont typeface="+mj-lt"/>
              <a:buAutoNum type="arabicPeriod"/>
            </a:pPr>
            <a:r>
              <a:rPr lang="en-US" sz="1800" dirty="0" smtClean="0"/>
              <a:t>Help team and management in understanding that in any sprint team need to spent time on meetings, planning, demo, retrospective, product backlog grooming, technical spike, documentation, refactoring etc.</a:t>
            </a:r>
          </a:p>
          <a:p>
            <a:pPr marL="457200" indent="-457200">
              <a:buFont typeface="+mj-lt"/>
              <a:buAutoNum type="arabicPeriod"/>
            </a:pPr>
            <a:r>
              <a:rPr lang="en-US" sz="1800" dirty="0" smtClean="0"/>
              <a:t>And there is possibility that some risk may occur and it can consume some time of the sprint.</a:t>
            </a:r>
          </a:p>
          <a:p>
            <a:pPr marL="457200" indent="-457200">
              <a:buFont typeface="+mj-lt"/>
              <a:buAutoNum type="arabicPeriod"/>
            </a:pPr>
            <a:r>
              <a:rPr lang="en-US" sz="1800" dirty="0" smtClean="0"/>
              <a:t>Therefore keeping above things in mind do not commit based on the 100% utilization and 100% productivity.</a:t>
            </a:r>
          </a:p>
          <a:p>
            <a:pPr marL="457200" indent="-457200">
              <a:buFont typeface="+mj-lt"/>
              <a:buAutoNum type="arabicPeriod"/>
            </a:pPr>
            <a:r>
              <a:rPr lang="en-US" sz="1800" dirty="0" smtClean="0"/>
              <a:t>Maintain risk register.</a:t>
            </a:r>
          </a:p>
          <a:p>
            <a:pPr marL="457200" indent="-457200">
              <a:buFont typeface="+mj-lt"/>
              <a:buAutoNum type="arabicPeriod"/>
            </a:pPr>
            <a:r>
              <a:rPr lang="en-US" sz="1800" dirty="0" smtClean="0"/>
              <a:t>If there are too many changes in sprint then recommend Product Owner to cancel the sprint.</a:t>
            </a:r>
            <a:endParaRPr lang="en-US" sz="1800"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29</a:t>
            </a:fld>
            <a:endParaRPr lang="nl-NL"/>
          </a:p>
        </p:txBody>
      </p:sp>
    </p:spTree>
    <p:extLst>
      <p:ext uri="{BB962C8B-B14F-4D97-AF65-F5344CB8AC3E}">
        <p14:creationId xmlns:p14="http://schemas.microsoft.com/office/powerpoint/2010/main" val="3091267743"/>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10D83AE-FBB6-4496-A352-BA8D9C45EB0C}" type="slidenum">
              <a:rPr lang="nl-NL" smtClean="0"/>
              <a:pPr>
                <a:defRPr/>
              </a:pPr>
              <a:t>3</a:t>
            </a:fld>
            <a:endParaRPr lang="nl-NL"/>
          </a:p>
        </p:txBody>
      </p:sp>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263525" indent="-263525"/>
            <a:r>
              <a:rPr lang="en-IN" dirty="0"/>
              <a:t>Agile Value</a:t>
            </a:r>
          </a:p>
          <a:p>
            <a:pPr marL="263525" indent="-263525"/>
            <a:r>
              <a:rPr lang="en-IN" dirty="0"/>
              <a:t>Scrum Values</a:t>
            </a:r>
          </a:p>
          <a:p>
            <a:pPr marL="263525" indent="-263525"/>
            <a:r>
              <a:rPr lang="en-IN" dirty="0"/>
              <a:t>Agile Principles</a:t>
            </a:r>
          </a:p>
          <a:p>
            <a:pPr marL="263525" indent="-263525"/>
            <a:r>
              <a:rPr lang="en-IN" dirty="0"/>
              <a:t>Scrum Roles</a:t>
            </a:r>
          </a:p>
          <a:p>
            <a:pPr marL="263525" indent="-263525"/>
            <a:r>
              <a:rPr lang="en-IN" dirty="0"/>
              <a:t>A Servant Leader</a:t>
            </a:r>
          </a:p>
          <a:p>
            <a:pPr marL="263525" indent="-263525"/>
            <a:r>
              <a:rPr lang="en-IN" dirty="0"/>
              <a:t>Skills, Responsibilities, Authorities of Scrum Master</a:t>
            </a:r>
          </a:p>
          <a:p>
            <a:pPr marL="263525" indent="-263525"/>
            <a:r>
              <a:rPr lang="en-IN" dirty="0"/>
              <a:t>Discuss Real Life Challenges of Scrum Master &amp; the solutions</a:t>
            </a:r>
          </a:p>
          <a:p>
            <a:pPr marL="263525" indent="-263525"/>
            <a:r>
              <a:rPr lang="en-IN" dirty="0"/>
              <a:t>Daily Standup &amp; Scrum Master</a:t>
            </a:r>
          </a:p>
          <a:p>
            <a:pPr marL="263525" indent="-263525"/>
            <a:r>
              <a:rPr lang="en-IN" dirty="0"/>
              <a:t>Sprint Planning &amp; Scrum Master</a:t>
            </a:r>
          </a:p>
          <a:p>
            <a:pPr marL="263525" indent="-263525"/>
            <a:r>
              <a:rPr lang="en-IN" dirty="0"/>
              <a:t>Product Backlog Grooming &amp; Scrum Master</a:t>
            </a:r>
          </a:p>
          <a:p>
            <a:pPr marL="263525" indent="-263525"/>
            <a:r>
              <a:rPr lang="en-IN" dirty="0"/>
              <a:t>Sprint Review &amp; Scrum Master</a:t>
            </a:r>
          </a:p>
          <a:p>
            <a:pPr marL="263525" indent="-263525"/>
            <a:r>
              <a:rPr lang="en-IN" dirty="0"/>
              <a:t>Sprint Retrospective &amp; Scum Master</a:t>
            </a:r>
          </a:p>
          <a:p>
            <a:pPr marL="263525" indent="-263525"/>
            <a:r>
              <a:rPr lang="en-IN" dirty="0"/>
              <a:t>As a Scrum Master You should not</a:t>
            </a:r>
          </a:p>
          <a:p>
            <a:pPr marL="263525" indent="-263525"/>
            <a:endParaRPr lang="en-IN" dirty="0"/>
          </a:p>
          <a:p>
            <a:pPr marL="263525" indent="-263525"/>
            <a:endParaRPr lang="en-US" dirty="0"/>
          </a:p>
        </p:txBody>
      </p:sp>
      <p:sp>
        <p:nvSpPr>
          <p:cNvPr id="5" name="Footer Placeholder 4"/>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2534002517"/>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&amp; Scrum Master</a:t>
            </a:r>
            <a:endParaRPr lang="en-US" dirty="0"/>
          </a:p>
        </p:txBody>
      </p:sp>
      <p:sp>
        <p:nvSpPr>
          <p:cNvPr id="3" name="Content Placeholder 2"/>
          <p:cNvSpPr>
            <a:spLocks noGrp="1"/>
          </p:cNvSpPr>
          <p:nvPr>
            <p:ph idx="1"/>
          </p:nvPr>
        </p:nvSpPr>
        <p:spPr/>
        <p:txBody>
          <a:bodyPr/>
          <a:lstStyle/>
          <a:p>
            <a:pPr marL="342900" indent="-342900"/>
            <a:r>
              <a:rPr lang="en-US" dirty="0" smtClean="0"/>
              <a:t>Ensure team is focused</a:t>
            </a:r>
          </a:p>
          <a:p>
            <a:pPr marL="342900" indent="-342900"/>
            <a:r>
              <a:rPr lang="en-US" dirty="0" smtClean="0"/>
              <a:t>Ensure team is functional and they are not thinking in terms of department and individual responsibility but team’s commitment to the Goal.</a:t>
            </a:r>
          </a:p>
          <a:p>
            <a:pPr marL="342900" indent="-342900"/>
            <a:r>
              <a:rPr lang="en-US" dirty="0" smtClean="0"/>
              <a:t>Ensure product owner is available to explain requirements on need basis</a:t>
            </a:r>
          </a:p>
          <a:p>
            <a:pPr marL="342900" indent="-342900"/>
            <a:r>
              <a:rPr lang="en-US" dirty="0" smtClean="0"/>
              <a:t>Ensure product owner is validating work using acceptance criteria</a:t>
            </a:r>
          </a:p>
          <a:p>
            <a:pPr marL="342900" indent="-342900"/>
            <a:r>
              <a:rPr lang="en-US" dirty="0" smtClean="0"/>
              <a:t>Ensure regular builds are happening and testing work is not in spike towards the end of the sprint</a:t>
            </a:r>
          </a:p>
          <a:p>
            <a:pPr marL="342900" indent="-342900"/>
            <a:r>
              <a:rPr lang="en-US" dirty="0" smtClean="0"/>
              <a:t>Ensure team has development, built, testing, release and deployment best practices and in place and they are being followed</a:t>
            </a:r>
          </a:p>
          <a:p>
            <a:pPr marL="342900" indent="-342900"/>
            <a:r>
              <a:rPr lang="en-US" dirty="0" smtClean="0"/>
              <a:t>Ensure team is living agile values and principles</a:t>
            </a:r>
          </a:p>
          <a:p>
            <a:pPr marL="342900" indent="-342900"/>
            <a:r>
              <a:rPr lang="en-US" dirty="0" smtClean="0"/>
              <a:t>Maintain agile health index</a:t>
            </a:r>
          </a:p>
          <a:p>
            <a:pPr marL="342900" indent="-342900"/>
            <a:r>
              <a:rPr lang="en-US" dirty="0" smtClean="0"/>
              <a:t>Ensure team is updating burndown and burnup chart</a:t>
            </a:r>
          </a:p>
          <a:p>
            <a:pPr marL="342900" indent="-342900"/>
            <a:r>
              <a:rPr lang="en-US" dirty="0" smtClean="0"/>
              <a:t>Ensure risks are identified and managed meticulously</a:t>
            </a:r>
          </a:p>
          <a:p>
            <a:pPr marL="342900" indent="-342900"/>
            <a:r>
              <a:rPr lang="en-US" dirty="0" smtClean="0"/>
              <a:t>Maintain risk register &amp; risk burndown chart</a:t>
            </a:r>
          </a:p>
          <a:p>
            <a:pPr marL="342900" indent="-342900"/>
            <a:r>
              <a:rPr lang="en-US" dirty="0" smtClean="0"/>
              <a:t>Ensure impediments are getting resolved on regular basis</a:t>
            </a:r>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30</a:t>
            </a:fld>
            <a:endParaRPr lang="nl-NL"/>
          </a:p>
        </p:txBody>
      </p:sp>
    </p:spTree>
    <p:extLst>
      <p:ext uri="{BB962C8B-B14F-4D97-AF65-F5344CB8AC3E}">
        <p14:creationId xmlns:p14="http://schemas.microsoft.com/office/powerpoint/2010/main" val="2461154094"/>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Product Backlog Grooming &amp; Scrum Master</a:t>
            </a:r>
            <a:endParaRPr lang="en-US" dirty="0"/>
          </a:p>
        </p:txBody>
      </p:sp>
      <p:sp>
        <p:nvSpPr>
          <p:cNvPr id="3" name="Content Placeholder 2"/>
          <p:cNvSpPr>
            <a:spLocks noGrp="1"/>
          </p:cNvSpPr>
          <p:nvPr>
            <p:ph idx="1"/>
          </p:nvPr>
        </p:nvSpPr>
        <p:spPr/>
        <p:txBody>
          <a:bodyPr/>
          <a:lstStyle/>
          <a:p>
            <a:pPr marL="400050" indent="-400050"/>
            <a:r>
              <a:rPr lang="en-US" dirty="0" smtClean="0"/>
              <a:t>Ensure development team and product owner spends 5-10% of the sprint efforts on product backlog grooming on regular basis.</a:t>
            </a:r>
          </a:p>
          <a:p>
            <a:pPr marL="400050" indent="-400050"/>
            <a:r>
              <a:rPr lang="en-US" dirty="0" smtClean="0"/>
              <a:t>Do not club the Product backlog grooming, backlog estimation, release planning, sprint planning</a:t>
            </a:r>
          </a:p>
          <a:p>
            <a:pPr marL="400050" indent="-400050"/>
            <a:r>
              <a:rPr lang="en-US" dirty="0" smtClean="0"/>
              <a:t>If required team is performing technical spike to provide input to the product owner to check the feasibility and make the priority, go/no-go decisions.</a:t>
            </a:r>
          </a:p>
          <a:p>
            <a:pPr marL="400050" indent="-400050"/>
            <a:r>
              <a:rPr lang="en-US" dirty="0" smtClean="0"/>
              <a:t>Requirements in product backlog are in the form of user stories</a:t>
            </a:r>
          </a:p>
          <a:p>
            <a:pPr marL="400050" indent="-400050"/>
            <a:r>
              <a:rPr lang="en-US" dirty="0" smtClean="0"/>
              <a:t>Ensure user stories are following INVEST model</a:t>
            </a:r>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31</a:t>
            </a:fld>
            <a:endParaRPr lang="nl-NL"/>
          </a:p>
        </p:txBody>
      </p:sp>
    </p:spTree>
    <p:extLst>
      <p:ext uri="{BB962C8B-B14F-4D97-AF65-F5344CB8AC3E}">
        <p14:creationId xmlns:p14="http://schemas.microsoft.com/office/powerpoint/2010/main" val="2201135437"/>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Review &amp; Scrum Master</a:t>
            </a:r>
          </a:p>
        </p:txBody>
      </p:sp>
      <p:sp>
        <p:nvSpPr>
          <p:cNvPr id="3" name="Content Placeholder 2"/>
          <p:cNvSpPr>
            <a:spLocks noGrp="1"/>
          </p:cNvSpPr>
          <p:nvPr>
            <p:ph idx="1"/>
          </p:nvPr>
        </p:nvSpPr>
        <p:spPr/>
        <p:txBody>
          <a:bodyPr/>
          <a:lstStyle/>
          <a:p>
            <a:r>
              <a:rPr lang="en-US" dirty="0" smtClean="0"/>
              <a:t>Ensure Sprint Review (Demo) is conducted by the Product owner to the end customer and not by the developers.</a:t>
            </a:r>
          </a:p>
          <a:p>
            <a:r>
              <a:rPr lang="en-US" dirty="0" smtClean="0"/>
              <a:t>Velocity chart is updated</a:t>
            </a:r>
          </a:p>
          <a:p>
            <a:r>
              <a:rPr lang="en-US" dirty="0" smtClean="0"/>
              <a:t>Customer feedback is documented</a:t>
            </a:r>
          </a:p>
          <a:p>
            <a:r>
              <a:rPr lang="en-US" dirty="0" smtClean="0"/>
              <a:t>Ensure sprint review is a structured meeting</a:t>
            </a:r>
          </a:p>
          <a:p>
            <a:r>
              <a:rPr lang="en-US" dirty="0" smtClean="0"/>
              <a:t>Sprint review do not happen </a:t>
            </a:r>
            <a:r>
              <a:rPr lang="en-US" b="1" u="sng" dirty="0" smtClean="0"/>
              <a:t>ONLY</a:t>
            </a:r>
            <a:r>
              <a:rPr lang="en-US" dirty="0" smtClean="0"/>
              <a:t> incase sprint is cancelled.</a:t>
            </a:r>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32</a:t>
            </a:fld>
            <a:endParaRPr lang="nl-NL"/>
          </a:p>
        </p:txBody>
      </p:sp>
    </p:spTree>
    <p:extLst>
      <p:ext uri="{BB962C8B-B14F-4D97-AF65-F5344CB8AC3E}">
        <p14:creationId xmlns:p14="http://schemas.microsoft.com/office/powerpoint/2010/main" val="84138432"/>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 &amp; Scum Master</a:t>
            </a:r>
          </a:p>
        </p:txBody>
      </p:sp>
      <p:sp>
        <p:nvSpPr>
          <p:cNvPr id="3" name="Content Placeholder 2"/>
          <p:cNvSpPr>
            <a:spLocks noGrp="1"/>
          </p:cNvSpPr>
          <p:nvPr>
            <p:ph idx="1"/>
          </p:nvPr>
        </p:nvSpPr>
        <p:spPr/>
        <p:txBody>
          <a:bodyPr/>
          <a:lstStyle/>
          <a:p>
            <a:r>
              <a:rPr lang="en-US" dirty="0" smtClean="0"/>
              <a:t>Irrespective of the success of a sprint, sprint retrospective must be conducted</a:t>
            </a:r>
          </a:p>
          <a:p>
            <a:r>
              <a:rPr lang="en-US" dirty="0" smtClean="0"/>
              <a:t>Ensure environment is conducive for conductive retrospective and time spent is worth.</a:t>
            </a:r>
          </a:p>
          <a:p>
            <a:r>
              <a:rPr lang="en-US" dirty="0" smtClean="0"/>
              <a:t>Assess the ROTI (return on time invested) of every sprint retrospective</a:t>
            </a:r>
          </a:p>
          <a:p>
            <a:r>
              <a:rPr lang="en-US" dirty="0" smtClean="0"/>
              <a:t>Ensure team members are not critical about individuals but share their experience and ideas to improve the next sprint.</a:t>
            </a:r>
          </a:p>
          <a:p>
            <a:r>
              <a:rPr lang="en-US" dirty="0" smtClean="0"/>
              <a:t>Do not take many ideas for the improvement in a single sprint</a:t>
            </a:r>
          </a:p>
          <a:p>
            <a:r>
              <a:rPr lang="en-US" dirty="0" smtClean="0"/>
              <a:t>Ensure team take this opportunity to improve their practices and processes.</a:t>
            </a:r>
          </a:p>
          <a:p>
            <a:r>
              <a:rPr lang="en-US" dirty="0" smtClean="0"/>
              <a:t>Ensure management is involved at right level to get their attention to make certain decisions (if required).</a:t>
            </a:r>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33</a:t>
            </a:fld>
            <a:endParaRPr lang="nl-NL"/>
          </a:p>
        </p:txBody>
      </p:sp>
    </p:spTree>
    <p:extLst>
      <p:ext uri="{BB962C8B-B14F-4D97-AF65-F5344CB8AC3E}">
        <p14:creationId xmlns:p14="http://schemas.microsoft.com/office/powerpoint/2010/main" val="1715747990"/>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 a Scrum Master You </a:t>
            </a:r>
            <a:r>
              <a:rPr lang="en-IN" dirty="0" smtClean="0"/>
              <a:t>should</a:t>
            </a:r>
            <a:endParaRPr lang="en-US" dirty="0"/>
          </a:p>
        </p:txBody>
      </p:sp>
      <p:sp>
        <p:nvSpPr>
          <p:cNvPr id="3" name="Content Placeholder 2"/>
          <p:cNvSpPr>
            <a:spLocks noGrp="1"/>
          </p:cNvSpPr>
          <p:nvPr>
            <p:ph idx="1"/>
          </p:nvPr>
        </p:nvSpPr>
        <p:spPr/>
        <p:txBody>
          <a:bodyPr/>
          <a:lstStyle/>
          <a:p>
            <a:r>
              <a:rPr lang="en-US" dirty="0" smtClean="0"/>
              <a:t>Empathize with the team</a:t>
            </a:r>
          </a:p>
          <a:p>
            <a:r>
              <a:rPr lang="en-US" dirty="0" smtClean="0"/>
              <a:t>Make sure senior people do not make bossy in the project</a:t>
            </a:r>
          </a:p>
          <a:p>
            <a:r>
              <a:rPr lang="en-US" dirty="0" smtClean="0"/>
              <a:t>Ensure people are learning from each other or by doing work</a:t>
            </a:r>
          </a:p>
          <a:p>
            <a:r>
              <a:rPr lang="en-US" dirty="0" smtClean="0"/>
              <a:t>Emphasize sprint goal, release goal, project goal every time</a:t>
            </a:r>
          </a:p>
          <a:p>
            <a:r>
              <a:rPr lang="en-US" dirty="0" smtClean="0"/>
              <a:t>Guide using Agile Values and Principles</a:t>
            </a:r>
          </a:p>
          <a:p>
            <a:r>
              <a:rPr lang="en-US" dirty="0" smtClean="0"/>
              <a:t>Know strength and weakness of individual team member</a:t>
            </a:r>
          </a:p>
          <a:p>
            <a:r>
              <a:rPr lang="en-US" dirty="0" smtClean="0"/>
              <a:t>Know project resource, task dependencies </a:t>
            </a:r>
          </a:p>
          <a:p>
            <a:r>
              <a:rPr lang="en-US" dirty="0" smtClean="0"/>
              <a:t>People driven rather then metrics driven</a:t>
            </a:r>
          </a:p>
          <a:p>
            <a:r>
              <a:rPr lang="en-IN" dirty="0"/>
              <a:t>Value people over Process</a:t>
            </a:r>
          </a:p>
          <a:p>
            <a:r>
              <a:rPr lang="en-IN" dirty="0"/>
              <a:t>Value Delivery over </a:t>
            </a:r>
            <a:r>
              <a:rPr lang="en-IN" dirty="0" smtClean="0"/>
              <a:t>detail long term plan</a:t>
            </a:r>
            <a:endParaRPr lang="en-IN" dirty="0"/>
          </a:p>
          <a:p>
            <a:r>
              <a:rPr lang="en-IN" dirty="0"/>
              <a:t>Value team over ego massage of individual</a:t>
            </a:r>
          </a:p>
          <a:p>
            <a:r>
              <a:rPr lang="en-US" dirty="0" smtClean="0"/>
              <a:t>Protect the team so that they achieve the sprint </a:t>
            </a:r>
            <a:r>
              <a:rPr lang="en-US" dirty="0" smtClean="0"/>
              <a:t>goal</a:t>
            </a:r>
          </a:p>
          <a:p>
            <a:r>
              <a:rPr lang="en-US" dirty="0" smtClean="0"/>
              <a:t>Ensure definition of doneness is agree for User Story, Sprint</a:t>
            </a:r>
            <a:r>
              <a:rPr lang="en-US" dirty="0"/>
              <a:t> </a:t>
            </a:r>
            <a:r>
              <a:rPr lang="en-US" dirty="0" smtClean="0"/>
              <a:t>and Release.</a:t>
            </a:r>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34</a:t>
            </a:fld>
            <a:endParaRPr lang="nl-NL"/>
          </a:p>
        </p:txBody>
      </p:sp>
    </p:spTree>
    <p:extLst>
      <p:ext uri="{BB962C8B-B14F-4D97-AF65-F5344CB8AC3E}">
        <p14:creationId xmlns:p14="http://schemas.microsoft.com/office/powerpoint/2010/main" val="3415633371"/>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 a Scrum Master You should</a:t>
            </a:r>
            <a:endParaRPr lang="en-US" dirty="0"/>
          </a:p>
        </p:txBody>
      </p:sp>
      <p:sp>
        <p:nvSpPr>
          <p:cNvPr id="3" name="Content Placeholder 2"/>
          <p:cNvSpPr>
            <a:spLocks noGrp="1"/>
          </p:cNvSpPr>
          <p:nvPr>
            <p:ph idx="1"/>
          </p:nvPr>
        </p:nvSpPr>
        <p:spPr/>
        <p:txBody>
          <a:bodyPr/>
          <a:lstStyle/>
          <a:p>
            <a:r>
              <a:rPr lang="en-US" dirty="0"/>
              <a:t>Take calculative risk</a:t>
            </a:r>
          </a:p>
          <a:p>
            <a:r>
              <a:rPr lang="en-US" dirty="0"/>
              <a:t>Made decisions</a:t>
            </a:r>
          </a:p>
          <a:p>
            <a:r>
              <a:rPr lang="en-US" dirty="0"/>
              <a:t>Focus on team work rather than heroic work</a:t>
            </a:r>
          </a:p>
          <a:p>
            <a:r>
              <a:rPr lang="en-US" dirty="0"/>
              <a:t>Pay attention to your SQ rather IQ and EQ.</a:t>
            </a:r>
          </a:p>
          <a:p>
            <a:r>
              <a:rPr lang="en-IN" dirty="0"/>
              <a:t>Inspire team to take </a:t>
            </a:r>
            <a:r>
              <a:rPr lang="en-IN" dirty="0" smtClean="0"/>
              <a:t>risk/fail fast, </a:t>
            </a:r>
            <a:r>
              <a:rPr lang="en-IN" dirty="0"/>
              <a:t>learn more, deliver more and support them in their tough time</a:t>
            </a:r>
          </a:p>
          <a:p>
            <a:r>
              <a:rPr lang="en-IN" dirty="0"/>
              <a:t>People driven.</a:t>
            </a:r>
          </a:p>
          <a:p>
            <a:r>
              <a:rPr lang="en-IN" dirty="0"/>
              <a:t>Engage with people</a:t>
            </a:r>
          </a:p>
          <a:p>
            <a:r>
              <a:rPr lang="en-IN" dirty="0"/>
              <a:t>Value uniqueness of everybody.</a:t>
            </a:r>
          </a:p>
          <a:p>
            <a:r>
              <a:rPr lang="en-IN" dirty="0"/>
              <a:t>Awareness</a:t>
            </a:r>
          </a:p>
          <a:p>
            <a:r>
              <a:rPr lang="en-IN" dirty="0"/>
              <a:t>Empathy</a:t>
            </a:r>
          </a:p>
          <a:p>
            <a:r>
              <a:rPr lang="en-IN" dirty="0"/>
              <a:t>Persuasion</a:t>
            </a:r>
          </a:p>
          <a:p>
            <a:r>
              <a:rPr lang="en-IN" dirty="0"/>
              <a:t>Give credit to </a:t>
            </a:r>
            <a:r>
              <a:rPr lang="en-IN" dirty="0" smtClean="0"/>
              <a:t>the team</a:t>
            </a:r>
            <a:endParaRPr lang="en-IN" dirty="0"/>
          </a:p>
          <a:p>
            <a:r>
              <a:rPr lang="en-IN" dirty="0"/>
              <a:t>Remove impediments</a:t>
            </a:r>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35</a:t>
            </a:fld>
            <a:endParaRPr lang="nl-NL"/>
          </a:p>
        </p:txBody>
      </p:sp>
    </p:spTree>
    <p:extLst>
      <p:ext uri="{BB962C8B-B14F-4D97-AF65-F5344CB8AC3E}">
        <p14:creationId xmlns:p14="http://schemas.microsoft.com/office/powerpoint/2010/main" val="689087428"/>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 a Scrum Master You should </a:t>
            </a:r>
            <a:r>
              <a:rPr lang="en-IN" b="1" u="sng" dirty="0" smtClean="0"/>
              <a:t>NOT</a:t>
            </a:r>
            <a:endParaRPr lang="en-US" b="1" u="sng" dirty="0"/>
          </a:p>
        </p:txBody>
      </p:sp>
      <p:sp>
        <p:nvSpPr>
          <p:cNvPr id="3" name="Content Placeholder 2"/>
          <p:cNvSpPr>
            <a:spLocks noGrp="1"/>
          </p:cNvSpPr>
          <p:nvPr>
            <p:ph idx="1"/>
          </p:nvPr>
        </p:nvSpPr>
        <p:spPr/>
        <p:txBody>
          <a:bodyPr/>
          <a:lstStyle/>
          <a:p>
            <a:r>
              <a:rPr lang="en-US" dirty="0" smtClean="0"/>
              <a:t>Estimate on behalf of the team</a:t>
            </a:r>
          </a:p>
          <a:p>
            <a:r>
              <a:rPr lang="en-US" dirty="0" smtClean="0"/>
              <a:t>Plan on behalf of the team</a:t>
            </a:r>
          </a:p>
          <a:p>
            <a:r>
              <a:rPr lang="en-US" dirty="0" smtClean="0"/>
              <a:t>Assign work to the team member</a:t>
            </a:r>
          </a:p>
          <a:p>
            <a:r>
              <a:rPr lang="en-US" dirty="0" smtClean="0"/>
              <a:t>Be bossy over the team</a:t>
            </a:r>
          </a:p>
          <a:p>
            <a:r>
              <a:rPr lang="en-US" dirty="0" smtClean="0"/>
              <a:t>Sit far away from the team in some close cubicle. But remain available to the team all the time.</a:t>
            </a:r>
          </a:p>
          <a:p>
            <a:r>
              <a:rPr lang="en-US" dirty="0" smtClean="0"/>
              <a:t>Encourage heroism</a:t>
            </a:r>
          </a:p>
          <a:p>
            <a:r>
              <a:rPr lang="en-US" dirty="0" smtClean="0"/>
              <a:t>Take report from people</a:t>
            </a:r>
          </a:p>
          <a:p>
            <a:r>
              <a:rPr lang="en-US" dirty="0" smtClean="0"/>
              <a:t>Challenge estimation of the team members</a:t>
            </a:r>
          </a:p>
          <a:p>
            <a:r>
              <a:rPr lang="en-US" dirty="0" smtClean="0"/>
              <a:t>Encourage QA vs Dev team</a:t>
            </a:r>
          </a:p>
          <a:p>
            <a:r>
              <a:rPr lang="en-IN" dirty="0" smtClean="0"/>
              <a:t>Create competition </a:t>
            </a:r>
            <a:r>
              <a:rPr lang="en-IN" dirty="0"/>
              <a:t>between people. Rather create great teams. </a:t>
            </a:r>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36</a:t>
            </a:fld>
            <a:endParaRPr lang="nl-NL"/>
          </a:p>
        </p:txBody>
      </p:sp>
    </p:spTree>
    <p:extLst>
      <p:ext uri="{BB962C8B-B14F-4D97-AF65-F5344CB8AC3E}">
        <p14:creationId xmlns:p14="http://schemas.microsoft.com/office/powerpoint/2010/main" val="1908487656"/>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Driven by Values</a:t>
            </a:r>
            <a:endParaRPr lang="en-US" dirty="0"/>
          </a:p>
        </p:txBody>
      </p:sp>
      <p:sp>
        <p:nvSpPr>
          <p:cNvPr id="3" name="Content Placeholder 2"/>
          <p:cNvSpPr>
            <a:spLocks noGrp="1"/>
          </p:cNvSpPr>
          <p:nvPr>
            <p:ph idx="1"/>
          </p:nvPr>
        </p:nvSpPr>
        <p:spPr/>
        <p:txBody>
          <a:bodyPr/>
          <a:lstStyle/>
          <a:p>
            <a:r>
              <a:rPr lang="en-IN" dirty="0"/>
              <a:t>Commitment</a:t>
            </a:r>
          </a:p>
          <a:p>
            <a:r>
              <a:rPr lang="en-IN" dirty="0"/>
              <a:t>Selflessness</a:t>
            </a:r>
          </a:p>
          <a:p>
            <a:r>
              <a:rPr lang="en-IN" dirty="0"/>
              <a:t>Respectfulness</a:t>
            </a:r>
          </a:p>
          <a:p>
            <a:r>
              <a:rPr lang="en-IN" dirty="0" smtClean="0"/>
              <a:t>Trust</a:t>
            </a:r>
          </a:p>
          <a:p>
            <a:r>
              <a:rPr lang="en-IN" dirty="0" smtClean="0"/>
              <a:t>Focus</a:t>
            </a:r>
          </a:p>
          <a:p>
            <a:r>
              <a:rPr lang="en-IN" dirty="0" smtClean="0"/>
              <a:t>Transparency</a:t>
            </a:r>
          </a:p>
          <a:p>
            <a:endParaRPr lang="en-IN" dirty="0" smtClean="0"/>
          </a:p>
          <a:p>
            <a:endParaRPr lang="en-IN" dirty="0"/>
          </a:p>
          <a:p>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37</a:t>
            </a:fld>
            <a:endParaRPr lang="nl-NL"/>
          </a:p>
        </p:txBody>
      </p:sp>
    </p:spTree>
    <p:extLst>
      <p:ext uri="{BB962C8B-B14F-4D97-AF65-F5344CB8AC3E}">
        <p14:creationId xmlns:p14="http://schemas.microsoft.com/office/powerpoint/2010/main" val="723803574"/>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Interpersonal Skills</a:t>
            </a:r>
            <a:endParaRPr lang="en-US" dirty="0"/>
          </a:p>
        </p:txBody>
      </p:sp>
      <p:sp>
        <p:nvSpPr>
          <p:cNvPr id="3" name="Content Placeholder 2"/>
          <p:cNvSpPr>
            <a:spLocks noGrp="1"/>
          </p:cNvSpPr>
          <p:nvPr>
            <p:ph idx="1"/>
          </p:nvPr>
        </p:nvSpPr>
        <p:spPr/>
        <p:txBody>
          <a:bodyPr/>
          <a:lstStyle/>
          <a:p>
            <a:r>
              <a:rPr lang="en-IN" dirty="0" smtClean="0"/>
              <a:t>Communication</a:t>
            </a:r>
            <a:endParaRPr lang="en-IN" dirty="0"/>
          </a:p>
          <a:p>
            <a:r>
              <a:rPr lang="en-IN" dirty="0"/>
              <a:t>Listening</a:t>
            </a:r>
          </a:p>
          <a:p>
            <a:r>
              <a:rPr lang="en-IN" dirty="0"/>
              <a:t>Encouragement</a:t>
            </a:r>
          </a:p>
          <a:p>
            <a:r>
              <a:rPr lang="en-IN" dirty="0"/>
              <a:t>Delegation</a:t>
            </a:r>
          </a:p>
          <a:p>
            <a:r>
              <a:rPr lang="en-IN" dirty="0"/>
              <a:t>Teaching</a:t>
            </a:r>
          </a:p>
          <a:p>
            <a:r>
              <a:rPr lang="en-IN" dirty="0"/>
              <a:t>Coach, Mentor, Friend... Not Boss</a:t>
            </a:r>
          </a:p>
          <a:p>
            <a:r>
              <a:rPr lang="en-IN" dirty="0"/>
              <a:t>Negotiator</a:t>
            </a:r>
          </a:p>
          <a:p>
            <a:r>
              <a:rPr lang="en-IN" dirty="0"/>
              <a:t>Influencer</a:t>
            </a:r>
          </a:p>
          <a:p>
            <a:r>
              <a:rPr lang="en-IN" dirty="0"/>
              <a:t>Lead by High Moral</a:t>
            </a:r>
          </a:p>
          <a:p>
            <a:endParaRPr lang="en-US"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38</a:t>
            </a:fld>
            <a:endParaRPr lang="nl-NL"/>
          </a:p>
        </p:txBody>
      </p:sp>
    </p:spTree>
    <p:extLst>
      <p:ext uri="{BB962C8B-B14F-4D97-AF65-F5344CB8AC3E}">
        <p14:creationId xmlns:p14="http://schemas.microsoft.com/office/powerpoint/2010/main" val="3569032056"/>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1465D5DA-4FAB-454D-A452-A1A3339CF87C}" type="slidenum">
              <a:rPr lang="nl-NL" smtClean="0"/>
              <a:pPr>
                <a:defRPr/>
              </a:pPr>
              <a:t>39</a:t>
            </a:fld>
            <a:endParaRPr lang="nl-NL"/>
          </a:p>
        </p:txBody>
      </p:sp>
      <p:sp>
        <p:nvSpPr>
          <p:cNvPr id="3" name="Title 2"/>
          <p:cNvSpPr>
            <a:spLocks noGrp="1"/>
          </p:cNvSpPr>
          <p:nvPr>
            <p:ph type="title"/>
          </p:nvPr>
        </p:nvSpPr>
        <p:spPr/>
        <p:txBody>
          <a:bodyPr/>
          <a:lstStyle/>
          <a:p>
            <a:r>
              <a:rPr lang="en-US" dirty="0" smtClean="0"/>
              <a:t>Revision</a:t>
            </a:r>
            <a:endParaRPr lang="en-US" dirty="0"/>
          </a:p>
        </p:txBody>
      </p:sp>
      <p:sp>
        <p:nvSpPr>
          <p:cNvPr id="4" name="Content Placeholder 3"/>
          <p:cNvSpPr>
            <a:spLocks noGrp="1"/>
          </p:cNvSpPr>
          <p:nvPr>
            <p:ph idx="1"/>
          </p:nvPr>
        </p:nvSpPr>
        <p:spPr/>
        <p:txBody>
          <a:bodyPr>
            <a:noAutofit/>
          </a:bodyPr>
          <a:lstStyle/>
          <a:p>
            <a:pPr marL="436563" indent="-342900">
              <a:buFont typeface="+mj-lt"/>
              <a:buAutoNum type="arabicPeriod"/>
            </a:pPr>
            <a:r>
              <a:rPr lang="en-US" sz="1400" dirty="0"/>
              <a:t>Project &amp; Project Management</a:t>
            </a:r>
          </a:p>
          <a:p>
            <a:pPr marL="436563" indent="-342900">
              <a:buFont typeface="+mj-lt"/>
              <a:buAutoNum type="arabicPeriod"/>
            </a:pPr>
            <a:r>
              <a:rPr lang="en-US" sz="1400" dirty="0"/>
              <a:t>Modern Project Management Challenges</a:t>
            </a:r>
          </a:p>
          <a:p>
            <a:pPr marL="436563" indent="-342900">
              <a:buFont typeface="+mj-lt"/>
              <a:buAutoNum type="arabicPeriod"/>
            </a:pPr>
            <a:r>
              <a:rPr lang="en-US" sz="1400" dirty="0"/>
              <a:t>How to address modern day PM Challenges</a:t>
            </a:r>
          </a:p>
          <a:p>
            <a:pPr marL="436563" indent="-342900">
              <a:buFont typeface="+mj-lt"/>
              <a:buAutoNum type="arabicPeriod"/>
            </a:pPr>
            <a:r>
              <a:rPr lang="en-US" sz="1400" dirty="0"/>
              <a:t>What is Agility?</a:t>
            </a:r>
          </a:p>
          <a:p>
            <a:pPr marL="436563" indent="-342900">
              <a:buFont typeface="+mj-lt"/>
              <a:buAutoNum type="arabicPeriod"/>
            </a:pPr>
            <a:r>
              <a:rPr lang="en-US" sz="1400" dirty="0"/>
              <a:t>Defined Processes vs Empirical Processes</a:t>
            </a:r>
          </a:p>
          <a:p>
            <a:pPr marL="436563" indent="-342900">
              <a:buFont typeface="+mj-lt"/>
              <a:buAutoNum type="arabicPeriod"/>
            </a:pPr>
            <a:r>
              <a:rPr lang="en-US" sz="1400" dirty="0"/>
              <a:t>Agile Value</a:t>
            </a:r>
          </a:p>
          <a:p>
            <a:pPr marL="436563" indent="-342900">
              <a:buFont typeface="+mj-lt"/>
              <a:buAutoNum type="arabicPeriod"/>
            </a:pPr>
            <a:r>
              <a:rPr lang="en-US" sz="1400" dirty="0"/>
              <a:t>Agile Principles</a:t>
            </a:r>
          </a:p>
          <a:p>
            <a:pPr marL="436563" indent="-342900">
              <a:buFont typeface="+mj-lt"/>
              <a:buAutoNum type="arabicPeriod"/>
            </a:pPr>
            <a:r>
              <a:rPr lang="en-US" sz="1400" dirty="0"/>
              <a:t>Agile </a:t>
            </a:r>
            <a:r>
              <a:rPr lang="en-US" sz="1400" dirty="0" smtClean="0"/>
              <a:t>Characteristics</a:t>
            </a:r>
            <a:endParaRPr lang="en-US" sz="1400" dirty="0"/>
          </a:p>
          <a:p>
            <a:pPr marL="436563" indent="-342900">
              <a:buFont typeface="+mj-lt"/>
              <a:buAutoNum type="arabicPeriod"/>
            </a:pPr>
            <a:r>
              <a:rPr lang="en-US" sz="1400" dirty="0"/>
              <a:t>Agile </a:t>
            </a:r>
            <a:r>
              <a:rPr lang="en-US" sz="1400" dirty="0" smtClean="0"/>
              <a:t>Methodologies</a:t>
            </a:r>
            <a:endParaRPr lang="en-US" sz="1400" dirty="0"/>
          </a:p>
          <a:p>
            <a:pPr marL="436563" indent="-342900">
              <a:buFont typeface="+mj-lt"/>
              <a:buAutoNum type="arabicPeriod"/>
            </a:pPr>
            <a:r>
              <a:rPr lang="en-US" sz="1400" dirty="0"/>
              <a:t>Scrum Values</a:t>
            </a:r>
          </a:p>
          <a:p>
            <a:pPr marL="436563" indent="-342900">
              <a:buFont typeface="+mj-lt"/>
              <a:buAutoNum type="arabicPeriod"/>
            </a:pPr>
            <a:r>
              <a:rPr lang="en-US" sz="1400" dirty="0"/>
              <a:t>Scrum Roles</a:t>
            </a:r>
          </a:p>
          <a:p>
            <a:pPr marL="436563" indent="-342900">
              <a:buFont typeface="+mj-lt"/>
              <a:buAutoNum type="arabicPeriod"/>
            </a:pPr>
            <a:r>
              <a:rPr lang="en-US" sz="1400" dirty="0"/>
              <a:t>A Servant Leader</a:t>
            </a:r>
          </a:p>
          <a:p>
            <a:pPr marL="436563" indent="-342900">
              <a:buFont typeface="+mj-lt"/>
              <a:buAutoNum type="arabicPeriod"/>
            </a:pPr>
            <a:r>
              <a:rPr lang="en-US" sz="1400" dirty="0"/>
              <a:t>Skills, Responsibilities, Authorities of Scrum Master</a:t>
            </a:r>
          </a:p>
          <a:p>
            <a:pPr marL="436563" indent="-342900">
              <a:buFont typeface="+mj-lt"/>
              <a:buAutoNum type="arabicPeriod"/>
            </a:pPr>
            <a:r>
              <a:rPr lang="en-US" sz="1400" dirty="0"/>
              <a:t>Discuss Real Life Challenges of Scrum Master &amp; the solutions</a:t>
            </a:r>
          </a:p>
          <a:p>
            <a:pPr marL="436563" indent="-342900">
              <a:buFont typeface="+mj-lt"/>
              <a:buAutoNum type="arabicPeriod"/>
            </a:pPr>
            <a:r>
              <a:rPr lang="en-US" sz="1400" dirty="0"/>
              <a:t>Daily Standup &amp; Scrum Master</a:t>
            </a:r>
          </a:p>
          <a:p>
            <a:pPr marL="436563" indent="-342900">
              <a:buFont typeface="+mj-lt"/>
              <a:buAutoNum type="arabicPeriod"/>
            </a:pPr>
            <a:r>
              <a:rPr lang="en-US" sz="1400" dirty="0"/>
              <a:t>Sprint Planning &amp; Scrum Master</a:t>
            </a:r>
          </a:p>
          <a:p>
            <a:pPr marL="436563" indent="-342900">
              <a:buFont typeface="+mj-lt"/>
              <a:buAutoNum type="arabicPeriod"/>
            </a:pPr>
            <a:r>
              <a:rPr lang="en-US" sz="1400" dirty="0"/>
              <a:t>Product Backlog Grooming &amp; Scrum Master</a:t>
            </a:r>
          </a:p>
          <a:p>
            <a:pPr marL="436563" indent="-342900">
              <a:buFont typeface="+mj-lt"/>
              <a:buAutoNum type="arabicPeriod"/>
            </a:pPr>
            <a:r>
              <a:rPr lang="en-US" sz="1400" dirty="0"/>
              <a:t>Sprint Review &amp; Scrum Master</a:t>
            </a:r>
          </a:p>
          <a:p>
            <a:pPr marL="436563" indent="-342900">
              <a:buFont typeface="+mj-lt"/>
              <a:buAutoNum type="arabicPeriod"/>
            </a:pPr>
            <a:r>
              <a:rPr lang="en-US" sz="1400" dirty="0"/>
              <a:t>Sprint Retrospective &amp; Scum Master</a:t>
            </a:r>
          </a:p>
          <a:p>
            <a:pPr marL="436563" indent="-342900">
              <a:buFont typeface="+mj-lt"/>
              <a:buAutoNum type="arabicPeriod"/>
            </a:pPr>
            <a:r>
              <a:rPr lang="en-US" sz="1400" dirty="0"/>
              <a:t>As a Scrum Master You should not</a:t>
            </a:r>
          </a:p>
        </p:txBody>
      </p:sp>
      <p:sp>
        <p:nvSpPr>
          <p:cNvPr id="5" name="Footer Placeholder 4"/>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1117680865"/>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endParaRPr lang="en-US" dirty="0" smtClean="0"/>
          </a:p>
          <a:p>
            <a:endParaRPr lang="en-US" sz="3200" dirty="0"/>
          </a:p>
          <a:p>
            <a:pPr marL="514350" indent="-457200"/>
            <a:r>
              <a:rPr lang="en-US" sz="3200" dirty="0" smtClean="0"/>
              <a:t>Name</a:t>
            </a:r>
          </a:p>
          <a:p>
            <a:pPr marL="514350" indent="-457200"/>
            <a:r>
              <a:rPr lang="en-US" sz="3200" dirty="0" smtClean="0"/>
              <a:t>Role</a:t>
            </a:r>
          </a:p>
          <a:p>
            <a:pPr marL="514350" indent="-457200"/>
            <a:r>
              <a:rPr lang="en-US" sz="3200" dirty="0" smtClean="0"/>
              <a:t>Total Experience/ Agile PM Experience</a:t>
            </a:r>
          </a:p>
          <a:p>
            <a:pPr marL="514350" indent="-457200"/>
            <a:r>
              <a:rPr lang="en-US" sz="3200" dirty="0" smtClean="0"/>
              <a:t>Expectations</a:t>
            </a:r>
            <a:endParaRPr lang="en-US" sz="3200" dirty="0"/>
          </a:p>
        </p:txBody>
      </p:sp>
      <p:sp>
        <p:nvSpPr>
          <p:cNvPr id="4" name="Footer Placeholder 3"/>
          <p:cNvSpPr>
            <a:spLocks noGrp="1"/>
          </p:cNvSpPr>
          <p:nvPr>
            <p:ph type="ftr" sz="quarter" idx="11"/>
          </p:nvPr>
        </p:nvSpPr>
        <p:spPr/>
        <p:txBody>
          <a:bodyPr/>
          <a:lstStyle/>
          <a:p>
            <a:pPr>
              <a:defRPr/>
            </a:pPr>
            <a:r>
              <a:rPr lang="en-IN" smtClean="0"/>
              <a:t>Copyright 2015 Vedavit Project Solutions</a:t>
            </a:r>
            <a:endParaRPr lang="en-US" dirty="0"/>
          </a:p>
        </p:txBody>
      </p:sp>
      <p:sp>
        <p:nvSpPr>
          <p:cNvPr id="5" name="Slide Number Placeholder 4"/>
          <p:cNvSpPr>
            <a:spLocks noGrp="1"/>
          </p:cNvSpPr>
          <p:nvPr>
            <p:ph type="sldNum" sz="quarter" idx="10"/>
          </p:nvPr>
        </p:nvSpPr>
        <p:spPr/>
        <p:txBody>
          <a:bodyPr/>
          <a:lstStyle/>
          <a:p>
            <a:pPr>
              <a:defRPr/>
            </a:pPr>
            <a:fld id="{1465D5DA-4FAB-454D-A452-A1A3339CF87C}" type="slidenum">
              <a:rPr lang="nl-NL" smtClean="0"/>
              <a:pPr>
                <a:defRPr/>
              </a:pPr>
              <a:t>4</a:t>
            </a:fld>
            <a:endParaRPr lang="nl-NL"/>
          </a:p>
        </p:txBody>
      </p:sp>
    </p:spTree>
    <p:extLst>
      <p:ext uri="{BB962C8B-B14F-4D97-AF65-F5344CB8AC3E}">
        <p14:creationId xmlns:p14="http://schemas.microsoft.com/office/powerpoint/2010/main" val="1752817207"/>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9618"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617" y="-1"/>
            <a:ext cx="5726384" cy="379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5772151" y="1905000"/>
            <a:ext cx="5638800" cy="4114800"/>
          </a:xfrm>
          <a:prstGeom prst="rect">
            <a:avLst/>
          </a:prstGeom>
          <a:noFill/>
          <a:ln w="9525">
            <a:noFill/>
            <a:miter lim="800000"/>
            <a:headEnd/>
            <a:tailEnd/>
          </a:ln>
        </p:spPr>
        <p:txBody>
          <a:bodyPr>
            <a:normAutofit/>
          </a:bodyPr>
          <a:lstStyle/>
          <a:p>
            <a:pPr marL="342900" indent="-342900">
              <a:spcBef>
                <a:spcPct val="20000"/>
              </a:spcBef>
              <a:defRPr/>
            </a:pPr>
            <a:endParaRPr lang="en-US" sz="2200" b="1" dirty="0">
              <a:latin typeface="+mn-lt"/>
            </a:endParaRPr>
          </a:p>
          <a:p>
            <a:pPr marL="342900" indent="-342900">
              <a:spcBef>
                <a:spcPct val="20000"/>
              </a:spcBef>
              <a:defRPr/>
            </a:pPr>
            <a:endParaRPr lang="en-US" sz="2200" b="1" dirty="0">
              <a:latin typeface="+mn-lt"/>
            </a:endParaRPr>
          </a:p>
          <a:p>
            <a:pPr marL="342900" indent="-342900">
              <a:spcBef>
                <a:spcPct val="20000"/>
              </a:spcBef>
              <a:defRPr/>
            </a:pPr>
            <a:endParaRPr lang="en-US" sz="2200" b="1" dirty="0">
              <a:latin typeface="+mn-lt"/>
            </a:endParaRPr>
          </a:p>
          <a:p>
            <a:pPr marL="342900" indent="-342900">
              <a:spcBef>
                <a:spcPct val="20000"/>
              </a:spcBef>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marL="342900" indent="-342900">
              <a:spcBef>
                <a:spcPct val="20000"/>
              </a:spcBef>
              <a:defRPr/>
            </a:pPr>
            <a:r>
              <a:rPr lang="en-US" sz="1200" dirty="0">
                <a:latin typeface="+mn-lt"/>
              </a:rPr>
              <a:t>PMP,  PMI-ACP, MCITP, Princ2 Practitioner, CSM, MBA, MCA, CIC, PGDFM</a:t>
            </a:r>
          </a:p>
          <a:p>
            <a:pPr marL="342900" indent="-342900">
              <a:spcBef>
                <a:spcPct val="20000"/>
              </a:spcBef>
              <a:defRPr/>
            </a:pPr>
            <a:r>
              <a:rPr lang="en-US" sz="1600" dirty="0">
                <a:latin typeface="+mn-lt"/>
              </a:rPr>
              <a:t>PMO Architect &amp; Project Management Evangelist</a:t>
            </a:r>
          </a:p>
          <a:p>
            <a:pPr marL="342900" indent="-342900">
              <a:spcBef>
                <a:spcPct val="20000"/>
              </a:spcBef>
              <a:defRPr/>
            </a:pPr>
            <a:endParaRPr lang="en-US" sz="1600" dirty="0">
              <a:latin typeface="+mn-lt"/>
              <a:hlinkClick r:id="rId4"/>
            </a:endParaRPr>
          </a:p>
          <a:p>
            <a:pPr marL="342900" indent="-342900">
              <a:spcBef>
                <a:spcPct val="20000"/>
              </a:spcBef>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a:spcBef>
                <a:spcPct val="20000"/>
              </a:spcBef>
              <a:defRPr/>
            </a:pPr>
            <a:endParaRPr lang="en-US" sz="1500" dirty="0">
              <a:latin typeface="+mn-lt"/>
            </a:endParaRPr>
          </a:p>
          <a:p>
            <a:pPr marL="342900" indent="-342900">
              <a:spcBef>
                <a:spcPct val="20000"/>
              </a:spcBef>
              <a:defRPr/>
            </a:pPr>
            <a:r>
              <a:rPr lang="en-US" sz="1500" dirty="0">
                <a:latin typeface="+mn-lt"/>
              </a:rPr>
              <a:t>For content related queries please contact me via</a:t>
            </a:r>
          </a:p>
          <a:p>
            <a:pPr marL="342900" indent="-342900">
              <a:spcBef>
                <a:spcPct val="20000"/>
              </a:spcBef>
              <a:defRPr/>
            </a:pPr>
            <a:r>
              <a:rPr lang="en-US" sz="1500" dirty="0">
                <a:latin typeface="+mn-lt"/>
              </a:rPr>
              <a:t>	hari.Prasad@vedavit-ps.com</a:t>
            </a:r>
          </a:p>
        </p:txBody>
      </p:sp>
      <p:sp>
        <p:nvSpPr>
          <p:cNvPr id="879620"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9DAA12-B0BA-433F-94D1-01197CD3BFD8}" type="slidenum">
              <a:rPr lang="en-US" altLang="en-US" smtClean="0"/>
              <a:pPr/>
              <a:t>40</a:t>
            </a:fld>
            <a:endParaRPr lang="en-US" altLang="en-US" smtClean="0"/>
          </a:p>
        </p:txBody>
      </p:sp>
      <p:sp>
        <p:nvSpPr>
          <p:cNvPr id="879621" name="Rectangle 1"/>
          <p:cNvSpPr>
            <a:spLocks noChangeArrowheads="1"/>
          </p:cNvSpPr>
          <p:nvPr/>
        </p:nvSpPr>
        <p:spPr bwMode="auto">
          <a:xfrm>
            <a:off x="152400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altLang="en-US" sz="800"/>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
        <p:nvSpPr>
          <p:cNvPr id="2" name="Footer Placeholder 1"/>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1963422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7" y="3024866"/>
            <a:ext cx="11546541" cy="917575"/>
          </a:xfrm>
        </p:spPr>
        <p:txBody>
          <a:bodyPr/>
          <a:lstStyle/>
          <a:p>
            <a:r>
              <a:rPr lang="en-US" sz="4400" dirty="0" smtClean="0"/>
              <a:t>Need of the Agile </a:t>
            </a:r>
            <a:r>
              <a:rPr lang="en-US" sz="4400" dirty="0"/>
              <a:t>Project </a:t>
            </a:r>
            <a:r>
              <a:rPr lang="en-US" sz="4400" dirty="0" smtClean="0"/>
              <a:t>Management: A Recap</a:t>
            </a:r>
            <a:endParaRPr lang="en-US" sz="4400" dirty="0"/>
          </a:p>
        </p:txBody>
      </p:sp>
      <p:sp>
        <p:nvSpPr>
          <p:cNvPr id="3" name="Footer Placeholder 2"/>
          <p:cNvSpPr>
            <a:spLocks noGrp="1"/>
          </p:cNvSpPr>
          <p:nvPr>
            <p:ph type="ftr" sz="quarter" idx="11"/>
          </p:nvPr>
        </p:nvSpPr>
        <p:spPr/>
        <p:txBody>
          <a:bodyPr/>
          <a:lstStyle/>
          <a:p>
            <a:pPr>
              <a:defRPr/>
            </a:pPr>
            <a:r>
              <a:rPr lang="en-IN" smtClean="0"/>
              <a:t>Copyright 2015 Vedavit Project Solutions</a:t>
            </a:r>
            <a:endParaRPr lang="en-US" dirty="0"/>
          </a:p>
        </p:txBody>
      </p:sp>
      <p:sp>
        <p:nvSpPr>
          <p:cNvPr id="4" name="Slide Number Placeholder 3"/>
          <p:cNvSpPr>
            <a:spLocks noGrp="1"/>
          </p:cNvSpPr>
          <p:nvPr>
            <p:ph type="sldNum" sz="quarter" idx="10"/>
          </p:nvPr>
        </p:nvSpPr>
        <p:spPr/>
        <p:txBody>
          <a:bodyPr/>
          <a:lstStyle/>
          <a:p>
            <a:pPr>
              <a:defRPr/>
            </a:pPr>
            <a:fld id="{1465D5DA-4FAB-454D-A452-A1A3339CF87C}" type="slidenum">
              <a:rPr lang="nl-NL" smtClean="0"/>
              <a:pPr>
                <a:defRPr/>
              </a:pPr>
              <a:t>5</a:t>
            </a:fld>
            <a:endParaRPr lang="nl-NL"/>
          </a:p>
        </p:txBody>
      </p:sp>
    </p:spTree>
    <p:extLst>
      <p:ext uri="{BB962C8B-B14F-4D97-AF65-F5344CB8AC3E}">
        <p14:creationId xmlns:p14="http://schemas.microsoft.com/office/powerpoint/2010/main" val="3661789252"/>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1465D5DA-4FAB-454D-A452-A1A3339CF87C}" type="slidenum">
              <a:rPr lang="nl-NL" smtClean="0"/>
              <a:pPr>
                <a:defRPr/>
              </a:pPr>
              <a:t>6</a:t>
            </a:fld>
            <a:endParaRPr lang="nl-NL"/>
          </a:p>
        </p:txBody>
      </p:sp>
      <p:sp>
        <p:nvSpPr>
          <p:cNvPr id="3" name="Title 2"/>
          <p:cNvSpPr>
            <a:spLocks noGrp="1"/>
          </p:cNvSpPr>
          <p:nvPr>
            <p:ph type="title"/>
          </p:nvPr>
        </p:nvSpPr>
        <p:spPr/>
        <p:txBody>
          <a:bodyPr/>
          <a:lstStyle/>
          <a:p>
            <a:r>
              <a:rPr lang="en-US" dirty="0" smtClean="0"/>
              <a:t>Project &amp; Project Management</a:t>
            </a:r>
            <a:endParaRPr lang="en-US" dirty="0"/>
          </a:p>
        </p:txBody>
      </p:sp>
      <p:sp>
        <p:nvSpPr>
          <p:cNvPr id="4" name="Content Placeholder 3"/>
          <p:cNvSpPr>
            <a:spLocks noGrp="1"/>
          </p:cNvSpPr>
          <p:nvPr>
            <p:ph idx="1"/>
          </p:nvPr>
        </p:nvSpPr>
        <p:spPr/>
        <p:txBody>
          <a:bodyPr/>
          <a:lstStyle/>
          <a:p>
            <a:r>
              <a:rPr lang="en-US" dirty="0" smtClean="0"/>
              <a:t>Temporary Endeavor</a:t>
            </a:r>
          </a:p>
          <a:p>
            <a:r>
              <a:rPr lang="en-US" dirty="0" smtClean="0"/>
              <a:t>Catalyst for change</a:t>
            </a:r>
          </a:p>
          <a:p>
            <a:r>
              <a:rPr lang="en-US" dirty="0" smtClean="0"/>
              <a:t>Requires heterogeneous team</a:t>
            </a:r>
          </a:p>
          <a:p>
            <a:r>
              <a:rPr lang="en-US" dirty="0" smtClean="0"/>
              <a:t>High Degree of Risk compare to operations</a:t>
            </a:r>
          </a:p>
          <a:p>
            <a:r>
              <a:rPr lang="en-US" dirty="0" smtClean="0"/>
              <a:t>Output is unique product or service or result</a:t>
            </a:r>
          </a:p>
          <a:p>
            <a:r>
              <a:rPr lang="en-US" dirty="0" smtClean="0"/>
              <a:t>Requirements- Elaborates Progressively</a:t>
            </a:r>
            <a:endParaRPr lang="en-US" dirty="0"/>
          </a:p>
        </p:txBody>
      </p:sp>
      <p:sp>
        <p:nvSpPr>
          <p:cNvPr id="5" name="Footer Placeholder 4"/>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2981731502"/>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1981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a:spcBef>
                <a:spcPts val="800"/>
              </a:spcBef>
              <a:buClr>
                <a:srgbClr val="000000"/>
              </a:buClr>
              <a:buNone/>
            </a:pPr>
            <a:endParaRPr lang="en-US" altLang="en-US">
              <a:solidFill>
                <a:srgbClr val="000000"/>
              </a:solidFill>
            </a:endParaRPr>
          </a:p>
        </p:txBody>
      </p:sp>
      <p:sp>
        <p:nvSpPr>
          <p:cNvPr id="125958" name="Slide Number Placeholder 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D45C5D6-0CAF-4683-87EE-99CCEB6752ED}" type="slidenum">
              <a:rPr lang="en-US" altLang="en-US" smtClean="0"/>
              <a:pPr/>
              <a:t>7</a:t>
            </a:fld>
            <a:endParaRPr lang="en-US" altLang="en-US" smtClean="0"/>
          </a:p>
        </p:txBody>
      </p:sp>
      <p:sp>
        <p:nvSpPr>
          <p:cNvPr id="4" name="Title 3"/>
          <p:cNvSpPr>
            <a:spLocks noGrp="1"/>
          </p:cNvSpPr>
          <p:nvPr>
            <p:ph type="title"/>
          </p:nvPr>
        </p:nvSpPr>
        <p:spPr/>
        <p:txBody>
          <a:bodyPr>
            <a:noAutofit/>
          </a:bodyPr>
          <a:lstStyle/>
          <a:p>
            <a:pPr marL="514350" indent="-514350">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sz="2800" dirty="0">
                <a:solidFill>
                  <a:srgbClr val="000000"/>
                </a:solidFill>
              </a:rPr>
              <a:t>Modern Project Management Challenges</a:t>
            </a:r>
          </a:p>
        </p:txBody>
      </p:sp>
      <p:sp>
        <p:nvSpPr>
          <p:cNvPr id="5" name="Content Placeholder 4"/>
          <p:cNvSpPr>
            <a:spLocks noGrp="1"/>
          </p:cNvSpPr>
          <p:nvPr>
            <p:ph idx="1"/>
          </p:nvPr>
        </p:nvSpPr>
        <p:spPr/>
        <p:txBody>
          <a:bodyPr>
            <a:normAutofit fontScale="85000" lnSpcReduction="20000"/>
          </a:bodyPr>
          <a:lstStyle/>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b="1" dirty="0" smtClean="0">
                <a:solidFill>
                  <a:schemeClr val="accent1">
                    <a:lumMod val="75000"/>
                  </a:schemeClr>
                </a:solidFill>
              </a:rPr>
              <a:t>Uncounted uncertainties</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b="1" dirty="0" smtClean="0">
                <a:solidFill>
                  <a:schemeClr val="accent1">
                    <a:lumMod val="75000"/>
                  </a:schemeClr>
                </a:solidFill>
              </a:rPr>
              <a:t>Very tough to negotiate with stakeholders </a:t>
            </a:r>
            <a:r>
              <a:rPr lang="en-US" sz="2200" dirty="0" smtClean="0">
                <a:solidFill>
                  <a:schemeClr val="accent1">
                    <a:lumMod val="75000"/>
                  </a:schemeClr>
                </a:solidFill>
              </a:rPr>
              <a:t>a change in baselined plan</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dirty="0" smtClean="0">
                <a:solidFill>
                  <a:schemeClr val="accent1">
                    <a:lumMod val="75000"/>
                  </a:schemeClr>
                </a:solidFill>
              </a:rPr>
              <a:t>Product </a:t>
            </a:r>
            <a:r>
              <a:rPr lang="en-US" sz="2200" b="1" dirty="0" smtClean="0">
                <a:solidFill>
                  <a:schemeClr val="accent1">
                    <a:lumMod val="75000"/>
                  </a:schemeClr>
                </a:solidFill>
              </a:rPr>
              <a:t>value realization at the end </a:t>
            </a:r>
            <a:r>
              <a:rPr lang="en-US" sz="2200" dirty="0" smtClean="0">
                <a:solidFill>
                  <a:schemeClr val="accent1">
                    <a:lumMod val="75000"/>
                  </a:schemeClr>
                </a:solidFill>
              </a:rPr>
              <a:t>of project lifecycle</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b="1" dirty="0" smtClean="0">
                <a:solidFill>
                  <a:schemeClr val="accent1">
                    <a:lumMod val="75000"/>
                  </a:schemeClr>
                </a:solidFill>
              </a:rPr>
              <a:t>Huge difference between expectations </a:t>
            </a:r>
            <a:r>
              <a:rPr lang="en-US" sz="2200" dirty="0" smtClean="0">
                <a:solidFill>
                  <a:schemeClr val="accent1">
                    <a:lumMod val="75000"/>
                  </a:schemeClr>
                </a:solidFill>
              </a:rPr>
              <a:t>of  end user, customer and sponsor</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dirty="0" smtClean="0">
                <a:solidFill>
                  <a:schemeClr val="accent1">
                    <a:lumMod val="75000"/>
                  </a:schemeClr>
                </a:solidFill>
              </a:rPr>
              <a:t>Typically development </a:t>
            </a:r>
            <a:r>
              <a:rPr lang="en-US" sz="2200" b="1" dirty="0" smtClean="0">
                <a:solidFill>
                  <a:schemeClr val="accent1">
                    <a:lumMod val="75000"/>
                  </a:schemeClr>
                </a:solidFill>
              </a:rPr>
              <a:t>team is isolated </a:t>
            </a:r>
            <a:r>
              <a:rPr lang="en-US" sz="2200" dirty="0" smtClean="0">
                <a:solidFill>
                  <a:schemeClr val="accent1">
                    <a:lumMod val="75000"/>
                  </a:schemeClr>
                </a:solidFill>
              </a:rPr>
              <a:t>from business scenario and it becomes very difficult to implement change request</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dirty="0" smtClean="0">
                <a:solidFill>
                  <a:schemeClr val="accent1">
                    <a:lumMod val="75000"/>
                  </a:schemeClr>
                </a:solidFill>
              </a:rPr>
              <a:t>Technology and project </a:t>
            </a:r>
            <a:r>
              <a:rPr lang="en-US" sz="2200" b="1" dirty="0" smtClean="0">
                <a:solidFill>
                  <a:schemeClr val="accent1">
                    <a:lumMod val="75000"/>
                  </a:schemeClr>
                </a:solidFill>
              </a:rPr>
              <a:t>environment changes </a:t>
            </a:r>
            <a:r>
              <a:rPr lang="en-US" sz="2200" dirty="0" smtClean="0">
                <a:solidFill>
                  <a:schemeClr val="accent1">
                    <a:lumMod val="75000"/>
                  </a:schemeClr>
                </a:solidFill>
              </a:rPr>
              <a:t>during project execution</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dirty="0" smtClean="0">
                <a:solidFill>
                  <a:schemeClr val="accent1">
                    <a:lumMod val="75000"/>
                  </a:schemeClr>
                </a:solidFill>
              </a:rPr>
              <a:t>Customer </a:t>
            </a:r>
            <a:r>
              <a:rPr lang="en-US" sz="2200" b="1" dirty="0" smtClean="0">
                <a:solidFill>
                  <a:schemeClr val="accent1">
                    <a:lumMod val="75000"/>
                  </a:schemeClr>
                </a:solidFill>
              </a:rPr>
              <a:t>does not want to hear about new timelines </a:t>
            </a:r>
            <a:r>
              <a:rPr lang="en-US" sz="2200" dirty="0" smtClean="0">
                <a:solidFill>
                  <a:schemeClr val="accent1">
                    <a:lumMod val="75000"/>
                  </a:schemeClr>
                </a:solidFill>
              </a:rPr>
              <a:t>even after requirement changes. Because project is baselined! </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b="1" dirty="0" smtClean="0">
                <a:solidFill>
                  <a:schemeClr val="accent1">
                    <a:lumMod val="75000"/>
                  </a:schemeClr>
                </a:solidFill>
              </a:rPr>
              <a:t>Customer end up paying more</a:t>
            </a:r>
            <a:r>
              <a:rPr lang="en-US" sz="2200" dirty="0" smtClean="0">
                <a:solidFill>
                  <a:schemeClr val="accent1">
                    <a:lumMod val="75000"/>
                  </a:schemeClr>
                </a:solidFill>
              </a:rPr>
              <a:t> because critical dates missed, non-usable product features, less-value product</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dirty="0" smtClean="0">
                <a:solidFill>
                  <a:schemeClr val="accent1">
                    <a:lumMod val="75000"/>
                  </a:schemeClr>
                </a:solidFill>
              </a:rPr>
              <a:t>Not enough decentralized power stations to make </a:t>
            </a:r>
            <a:r>
              <a:rPr lang="en-US" sz="2200" b="1" dirty="0" smtClean="0">
                <a:solidFill>
                  <a:schemeClr val="accent1">
                    <a:lumMod val="75000"/>
                  </a:schemeClr>
                </a:solidFill>
              </a:rPr>
              <a:t>decisions during project execution </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dirty="0" smtClean="0">
                <a:solidFill>
                  <a:schemeClr val="accent1">
                    <a:lumMod val="75000"/>
                  </a:schemeClr>
                </a:solidFill>
              </a:rPr>
              <a:t>Execution team and project management </a:t>
            </a:r>
            <a:r>
              <a:rPr lang="en-US" sz="2200" b="1" dirty="0" smtClean="0">
                <a:solidFill>
                  <a:schemeClr val="accent1">
                    <a:lumMod val="75000"/>
                  </a:schemeClr>
                </a:solidFill>
              </a:rPr>
              <a:t>teams are different</a:t>
            </a:r>
            <a:r>
              <a:rPr lang="en-US" sz="2200" dirty="0" smtClean="0">
                <a:solidFill>
                  <a:schemeClr val="accent1">
                    <a:lumMod val="75000"/>
                  </a:schemeClr>
                </a:solidFill>
              </a:rPr>
              <a:t>. Execution team does not have power and execution does not happen as per initial plan</a:t>
            </a:r>
          </a:p>
          <a:p>
            <a:pPr marL="287338" indent="-287338">
              <a:spcBef>
                <a:spcPts val="8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200" dirty="0" smtClean="0">
                <a:solidFill>
                  <a:schemeClr val="accent1">
                    <a:lumMod val="75000"/>
                  </a:schemeClr>
                </a:solidFill>
              </a:rPr>
              <a:t>Work product delivered at the end of every phase is </a:t>
            </a:r>
            <a:r>
              <a:rPr lang="en-US" sz="2200" b="1" dirty="0" smtClean="0">
                <a:solidFill>
                  <a:schemeClr val="accent1">
                    <a:lumMod val="75000"/>
                  </a:schemeClr>
                </a:solidFill>
              </a:rPr>
              <a:t>not usable work product</a:t>
            </a:r>
            <a:r>
              <a:rPr lang="en-US" sz="2200" dirty="0" smtClean="0">
                <a:solidFill>
                  <a:schemeClr val="accent1">
                    <a:lumMod val="75000"/>
                  </a:schemeClr>
                </a:solidFill>
              </a:rPr>
              <a:t>. Typical it is some paper prototype, document or some other </a:t>
            </a:r>
            <a:r>
              <a:rPr lang="en-US" sz="2200" dirty="0">
                <a:solidFill>
                  <a:schemeClr val="accent1">
                    <a:lumMod val="75000"/>
                  </a:schemeClr>
                </a:solidFill>
              </a:rPr>
              <a:t>thing. </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smtClean="0">
              <a:solidFill>
                <a:srgbClr val="000000"/>
              </a:solidFill>
            </a:endParaRPr>
          </a:p>
        </p:txBody>
      </p:sp>
      <p:sp>
        <p:nvSpPr>
          <p:cNvPr id="2" name="Footer Placeholder 1"/>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27348667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1981200" y="990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a:spcBef>
                <a:spcPts val="800"/>
              </a:spcBef>
              <a:buClr>
                <a:srgbClr val="000000"/>
              </a:buClr>
              <a:buNone/>
            </a:pPr>
            <a:endParaRPr lang="en-US" altLang="en-US">
              <a:solidFill>
                <a:srgbClr val="000000"/>
              </a:solidFill>
            </a:endParaRPr>
          </a:p>
        </p:txBody>
      </p:sp>
      <p:sp>
        <p:nvSpPr>
          <p:cNvPr id="128006" name="Slide Number Placeholder 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0302AD-94D4-4552-B260-C2E18DD7795A}" type="slidenum">
              <a:rPr lang="en-US" altLang="en-US" smtClean="0"/>
              <a:pPr/>
              <a:t>8</a:t>
            </a:fld>
            <a:endParaRPr lang="en-US" altLang="en-US" smtClean="0"/>
          </a:p>
        </p:txBody>
      </p:sp>
      <p:sp>
        <p:nvSpPr>
          <p:cNvPr id="4" name="Title 3"/>
          <p:cNvSpPr>
            <a:spLocks noGrp="1"/>
          </p:cNvSpPr>
          <p:nvPr>
            <p:ph type="title"/>
          </p:nvPr>
        </p:nvSpPr>
        <p:spPr/>
        <p:txBody>
          <a:bodyPr>
            <a:noAutofit/>
          </a:bodyPr>
          <a:lstStyle/>
          <a:p>
            <a:pPr>
              <a:spcBef>
                <a:spcPts val="800"/>
              </a:spcBef>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sz="2800" dirty="0">
                <a:solidFill>
                  <a:srgbClr val="000000"/>
                </a:solidFill>
              </a:rPr>
              <a:t>How to address modern day PM challenges?</a:t>
            </a:r>
          </a:p>
        </p:txBody>
      </p:sp>
      <p:sp>
        <p:nvSpPr>
          <p:cNvPr id="5" name="Content Placeholder 4"/>
          <p:cNvSpPr>
            <a:spLocks noGrp="1"/>
          </p:cNvSpPr>
          <p:nvPr>
            <p:ph idx="1"/>
          </p:nvPr>
        </p:nvSpPr>
        <p:spPr/>
        <p:txBody>
          <a:bodyPr>
            <a:normAutofit fontScale="85000" lnSpcReduction="20000"/>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Involve end user</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Engage relevant stakeholders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Produce in increment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Deliver high value feature first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Take frequent feedback and allow customer to change original requirements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Allow customer to prioritize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Get commitment from team for valuable product not of activities</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Employ the power of level of planning</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Involve team in risk identification and responding to risk</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Transparency in project management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Continuous improvement</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Learn quickly</a:t>
            </a:r>
          </a:p>
          <a:p>
            <a:pPr marL="514350" indent="-514350">
              <a:spcBef>
                <a:spcPts val="800"/>
              </a:spcBef>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dirty="0" smtClean="0">
              <a:solidFill>
                <a:srgbClr val="000000"/>
              </a:solidFill>
            </a:endParaRPr>
          </a:p>
        </p:txBody>
      </p:sp>
      <p:sp>
        <p:nvSpPr>
          <p:cNvPr id="2" name="Footer Placeholder 1"/>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38100931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631372" y="1069231"/>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39725" indent="-339725">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sz="2000">
                <a:solidFill>
                  <a:schemeClr val="tx1"/>
                </a:solidFill>
                <a:latin typeface="Calibri" panose="020F0502020204030204" pitchFamily="34" charset="0"/>
              </a:defRPr>
            </a:lvl9pPr>
          </a:lstStyle>
          <a:p>
            <a:pPr>
              <a:spcBef>
                <a:spcPts val="800"/>
              </a:spcBef>
              <a:buClr>
                <a:srgbClr val="000000"/>
              </a:buClr>
              <a:buNone/>
            </a:pPr>
            <a:endParaRPr lang="en-US" altLang="en-US">
              <a:solidFill>
                <a:srgbClr val="000000"/>
              </a:solidFill>
            </a:endParaRPr>
          </a:p>
        </p:txBody>
      </p:sp>
      <p:sp>
        <p:nvSpPr>
          <p:cNvPr id="132102" name="Slide Number Placeholder 8"/>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50B4932-15F2-402C-AE1D-0FE3A1E839B1}" type="slidenum">
              <a:rPr lang="en-US" altLang="en-US" smtClean="0"/>
              <a:pPr/>
              <a:t>9</a:t>
            </a:fld>
            <a:endParaRPr lang="en-US" altLang="en-US" smtClean="0"/>
          </a:p>
        </p:txBody>
      </p:sp>
      <p:sp>
        <p:nvSpPr>
          <p:cNvPr id="4" name="Title 3"/>
          <p:cNvSpPr>
            <a:spLocks noGrp="1"/>
          </p:cNvSpPr>
          <p:nvPr>
            <p:ph type="title"/>
          </p:nvPr>
        </p:nvSpPr>
        <p:spPr/>
        <p:txBody>
          <a:bodyPr>
            <a:normAutofit/>
          </a:bodyPr>
          <a:lstStyle/>
          <a:p>
            <a:pPr>
              <a:defRPr/>
            </a:pPr>
            <a:r>
              <a:rPr smtClean="0"/>
              <a:t>What is Agility?</a:t>
            </a:r>
            <a:endParaRPr/>
          </a:p>
        </p:txBody>
      </p:sp>
      <p:sp>
        <p:nvSpPr>
          <p:cNvPr id="5" name="Content Placeholder 4"/>
          <p:cNvSpPr>
            <a:spLocks noGrp="1"/>
          </p:cNvSpPr>
          <p:nvPr>
            <p:ph idx="1"/>
          </p:nvPr>
        </p:nvSpPr>
        <p:spPr/>
        <p:txBody>
          <a:bodyPr/>
          <a:lstStyle/>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Agility is about quickly responding to changes </a:t>
            </a:r>
          </a:p>
          <a:p>
            <a:pPr marL="519113" indent="-519113">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Learning quickly from mistakes and incorporate lessons learned</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Being proactive</a:t>
            </a:r>
          </a:p>
          <a:p>
            <a:pPr marL="514350" indent="-514350">
              <a:spcBef>
                <a:spcPts val="800"/>
              </a:spcBef>
              <a:buFont typeface="Arial"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2800" dirty="0"/>
              <a:t>It helps in all aspects of success- Personal, Technical and Organizational</a:t>
            </a:r>
          </a:p>
          <a:p>
            <a:pPr marL="514350" indent="-514350">
              <a:spcBef>
                <a:spcPts val="800"/>
              </a:spcBef>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2800" dirty="0"/>
          </a:p>
        </p:txBody>
      </p:sp>
      <p:sp>
        <p:nvSpPr>
          <p:cNvPr id="2" name="Footer Placeholder 1"/>
          <p:cNvSpPr>
            <a:spLocks noGrp="1"/>
          </p:cNvSpPr>
          <p:nvPr>
            <p:ph type="ftr" sz="quarter" idx="11"/>
          </p:nvPr>
        </p:nvSpPr>
        <p:spPr/>
        <p:txBody>
          <a:bodyPr/>
          <a:lstStyle/>
          <a:p>
            <a:pPr>
              <a:defRPr/>
            </a:pPr>
            <a:r>
              <a:rPr lang="en-IN" smtClean="0"/>
              <a:t>Copyright 2015 Vedavit Project Solutions</a:t>
            </a:r>
            <a:endParaRPr lang="en-US" dirty="0"/>
          </a:p>
        </p:txBody>
      </p:sp>
    </p:spTree>
    <p:extLst>
      <p:ext uri="{BB962C8B-B14F-4D97-AF65-F5344CB8AC3E}">
        <p14:creationId xmlns:p14="http://schemas.microsoft.com/office/powerpoint/2010/main" val="10568425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QuintNL2010">
  <a:themeElements>
    <a:clrScheme name="Quint Colors">
      <a:dk1>
        <a:srgbClr val="243A65"/>
      </a:dk1>
      <a:lt1>
        <a:srgbClr val="FFFFFF"/>
      </a:lt1>
      <a:dk2>
        <a:srgbClr val="336799"/>
      </a:dk2>
      <a:lt2>
        <a:srgbClr val="FFFFFF"/>
      </a:lt2>
      <a:accent1>
        <a:srgbClr val="336799"/>
      </a:accent1>
      <a:accent2>
        <a:srgbClr val="62A4D3"/>
      </a:accent2>
      <a:accent3>
        <a:srgbClr val="88B6DC"/>
      </a:accent3>
      <a:accent4>
        <a:srgbClr val="A8C7E4"/>
      </a:accent4>
      <a:accent5>
        <a:srgbClr val="C7DAEE"/>
      </a:accent5>
      <a:accent6>
        <a:srgbClr val="E3ECF6"/>
      </a:accent6>
      <a:hlink>
        <a:srgbClr val="002C5F"/>
      </a:hlink>
      <a:folHlink>
        <a:srgbClr val="800080"/>
      </a:folHlink>
    </a:clrScheme>
    <a:fontScheme name="Quint Wellington Redwood">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latin typeface="+mn-lt"/>
          </a:defRPr>
        </a:defPPr>
      </a:lstStyle>
    </a:txDef>
  </a:objectDefaults>
  <a:extraClrSchemeLst/>
</a:theme>
</file>

<file path=ppt/theme/theme2.xml><?xml version="1.0" encoding="utf-8"?>
<a:theme xmlns:a="http://schemas.openxmlformats.org/drawingml/2006/main" name="Office Theme">
  <a:themeElements>
    <a:clrScheme name="Quint Colors">
      <a:dk1>
        <a:srgbClr val="002C5F"/>
      </a:dk1>
      <a:lt1>
        <a:srgbClr val="FFFFFF"/>
      </a:lt1>
      <a:dk2>
        <a:srgbClr val="639EC8"/>
      </a:dk2>
      <a:lt2>
        <a:srgbClr val="FFFFFF"/>
      </a:lt2>
      <a:accent1>
        <a:srgbClr val="002C5F"/>
      </a:accent1>
      <a:accent2>
        <a:srgbClr val="61A4D3"/>
      </a:accent2>
      <a:accent3>
        <a:srgbClr val="88B6DC"/>
      </a:accent3>
      <a:accent4>
        <a:srgbClr val="A8C7E4"/>
      </a:accent4>
      <a:accent5>
        <a:srgbClr val="C7DAEE"/>
      </a:accent5>
      <a:accent6>
        <a:srgbClr val="E3ECF6"/>
      </a:accent6>
      <a:hlink>
        <a:srgbClr val="002C5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Quint Colors">
      <a:dk1>
        <a:srgbClr val="002C5F"/>
      </a:dk1>
      <a:lt1>
        <a:srgbClr val="FFFFFF"/>
      </a:lt1>
      <a:dk2>
        <a:srgbClr val="639EC8"/>
      </a:dk2>
      <a:lt2>
        <a:srgbClr val="FFFFFF"/>
      </a:lt2>
      <a:accent1>
        <a:srgbClr val="002C5F"/>
      </a:accent1>
      <a:accent2>
        <a:srgbClr val="61A4D3"/>
      </a:accent2>
      <a:accent3>
        <a:srgbClr val="88B6DC"/>
      </a:accent3>
      <a:accent4>
        <a:srgbClr val="A8C7E4"/>
      </a:accent4>
      <a:accent5>
        <a:srgbClr val="C7DAEE"/>
      </a:accent5>
      <a:accent6>
        <a:srgbClr val="E3ECF6"/>
      </a:accent6>
      <a:hlink>
        <a:srgbClr val="002C5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F225DB5C59B14B8A9A507F6F323D79" ma:contentTypeVersion="0" ma:contentTypeDescription="Create a new document." ma:contentTypeScope="" ma:versionID="d1c99d842c5eb0b4b3ee22ae98704bfd">
  <xsd:schema xmlns:xsd="http://www.w3.org/2001/XMLSchema" xmlns:xs="http://www.w3.org/2001/XMLSchema" xmlns:p="http://schemas.microsoft.com/office/2006/metadata/properties" targetNamespace="http://schemas.microsoft.com/office/2006/metadata/properties" ma:root="true" ma:fieldsID="39bfe1e9018fd2a95d57d91662b79a7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BEDD71-08E6-4991-A11D-9332F96B1E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E2941BF-6447-40A4-94B0-8FADA36A954B}">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D21BF51-F330-4289-BD43-E25F91A1F9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14484</TotalTime>
  <Words>2496</Words>
  <Application>Microsoft Office PowerPoint</Application>
  <PresentationFormat>Widescreen</PresentationFormat>
  <Paragraphs>414</Paragraphs>
  <Slides>40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Microsoft YaHei</vt:lpstr>
      <vt:lpstr>Arial</vt:lpstr>
      <vt:lpstr>Calibri</vt:lpstr>
      <vt:lpstr>ＭＳ Ｐゴシック</vt:lpstr>
      <vt:lpstr>Times New Roman</vt:lpstr>
      <vt:lpstr>Verdana</vt:lpstr>
      <vt:lpstr>Wingdings</vt:lpstr>
      <vt:lpstr>3_QuintNL2010</vt:lpstr>
      <vt:lpstr>Scrum Master Responsibilities</vt:lpstr>
      <vt:lpstr>Ground Rule</vt:lpstr>
      <vt:lpstr>Agenda</vt:lpstr>
      <vt:lpstr>Introduction</vt:lpstr>
      <vt:lpstr>Need of the Agile Project Management: A Recap</vt:lpstr>
      <vt:lpstr>Project &amp; Project Management</vt:lpstr>
      <vt:lpstr>Modern Project Management Challenges</vt:lpstr>
      <vt:lpstr>How to address modern day PM challenges?</vt:lpstr>
      <vt:lpstr>What is Agility?</vt:lpstr>
      <vt:lpstr>Defined Processes</vt:lpstr>
      <vt:lpstr>Empirical Processes</vt:lpstr>
      <vt:lpstr>Value in Agile Manifesto</vt:lpstr>
      <vt:lpstr>Agile Principles</vt:lpstr>
      <vt:lpstr>Agile Characteristics</vt:lpstr>
      <vt:lpstr>Agile Methodologies (17+)</vt:lpstr>
      <vt:lpstr>Delivery in Agile</vt:lpstr>
      <vt:lpstr>Few Quotes</vt:lpstr>
      <vt:lpstr>Community Leadership</vt:lpstr>
      <vt:lpstr>Servant Leadership</vt:lpstr>
      <vt:lpstr>Agile Methodologies- Scrum</vt:lpstr>
      <vt:lpstr>Scrum Roles</vt:lpstr>
      <vt:lpstr>A Servant Leader</vt:lpstr>
      <vt:lpstr>PowerPoint Presentation</vt:lpstr>
      <vt:lpstr>PowerPoint Presentation</vt:lpstr>
      <vt:lpstr>Real Life Challenges of Scrum Master &amp; the solutions</vt:lpstr>
      <vt:lpstr>Skills, Responsibilities, Authorities of Scrum Master</vt:lpstr>
      <vt:lpstr>Daily Standup &amp; Scrum Master</vt:lpstr>
      <vt:lpstr>Estimation, Release Planning &amp; Scrum Master</vt:lpstr>
      <vt:lpstr>Sprint Planning &amp; Scrum Master</vt:lpstr>
      <vt:lpstr>Sprint &amp; Scrum Master</vt:lpstr>
      <vt:lpstr>Product Backlog Grooming &amp; Scrum Master</vt:lpstr>
      <vt:lpstr>Sprint Review &amp; Scrum Master</vt:lpstr>
      <vt:lpstr>Sprint Retrospective &amp; Scum Master</vt:lpstr>
      <vt:lpstr>As a Scrum Master You should</vt:lpstr>
      <vt:lpstr>As a Scrum Master You should</vt:lpstr>
      <vt:lpstr>As a Scrum Master You should NOT</vt:lpstr>
      <vt:lpstr>Driven by Values</vt:lpstr>
      <vt:lpstr>Interpersonal Skills</vt:lpstr>
      <vt:lpstr>Revision</vt:lpstr>
      <vt:lpstr>PowerPoint Presentation</vt:lpstr>
    </vt:vector>
  </TitlesOfParts>
  <Manager>Tijs</Manager>
  <Company>Quint Wellington Redwood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on Lean IT</dc:title>
  <dc:subject>Quint Lean IT</dc:subject>
  <dc:creator>JdJ / HK / EE / NL</dc:creator>
  <cp:lastModifiedBy>Hari Thapliyal</cp:lastModifiedBy>
  <cp:revision>693</cp:revision>
  <cp:lastPrinted>2015-12-20T14:24:55Z</cp:lastPrinted>
  <dcterms:created xsi:type="dcterms:W3CDTF">2013-04-11T16:24:53Z</dcterms:created>
  <dcterms:modified xsi:type="dcterms:W3CDTF">2015-12-20T16:33:02Z</dcterms:modified>
  <cp:category>IT PBSM</cp:category>
  <cp:contentStatus>concept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0x010100EBF225DB5C59B14B8A9A507F6F323D79</vt:lpwstr>
  </property>
</Properties>
</file>